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17"/>
  </p:notesMasterIdLst>
  <p:sldIdLst>
    <p:sldId id="256" r:id="rId3"/>
    <p:sldId id="275" r:id="rId4"/>
    <p:sldId id="269" r:id="rId5"/>
    <p:sldId id="279" r:id="rId6"/>
    <p:sldId id="276" r:id="rId7"/>
    <p:sldId id="277" r:id="rId8"/>
    <p:sldId id="278" r:id="rId9"/>
    <p:sldId id="280" r:id="rId10"/>
    <p:sldId id="271" r:id="rId11"/>
    <p:sldId id="260" r:id="rId12"/>
    <p:sldId id="272" r:id="rId13"/>
    <p:sldId id="273" r:id="rId14"/>
    <p:sldId id="268" r:id="rId15"/>
    <p:sldId id="274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FF1D"/>
    <a:srgbClr val="354800"/>
    <a:srgbClr val="75A7D5"/>
    <a:srgbClr val="183550"/>
    <a:srgbClr val="7EADD8"/>
    <a:srgbClr val="D17100"/>
    <a:srgbClr val="594029"/>
    <a:srgbClr val="5C4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666" y="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4E2BFFC-179A-4DA5-A2FF-EF6606765F17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2B979B6-8E7C-4E90-8C9D-F537DFD708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317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DB1659D-156F-4711-8CB8-4F8A9C3A0FE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7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160338" y="144463"/>
            <a:ext cx="8831262" cy="6561137"/>
          </a:xfrm>
          <a:prstGeom prst="roundRect">
            <a:avLst>
              <a:gd name="adj" fmla="val 3912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7C39A-A897-4205-A1A2-A8B7004734B9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38964-873E-48CD-B809-D0495F2FB6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87F3F-AA3B-44D7-A2DA-5A18E8AF66DC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41899-B3D5-4B51-83C6-BA8A096608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BAEBC-DA05-4611-8697-827B5A6B8B98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47E3B-7B75-4559-B157-C7C7CF8F46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F5E58-FF9A-41A0-B5B8-48DF98A440E7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F5B28-824A-468B-B109-D5EE8A0A13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CD54D-F1A6-4D57-ADB3-FB199EF812F2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A99B-5A07-41D3-B172-FFEEC4B2F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AF990-2A09-4A76-8F3B-37437E09C00E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32FB5-1FAD-4841-BB6F-7D6A742AA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CDA2D-3518-487B-88A3-5EE85D17D338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3C8F6-56F4-4C59-9DCB-FB3BBC127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A1C115-A100-4C7C-A4D9-76BD15B74E81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26058-7F0B-45C8-A299-93ED8D78D5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5604D-8173-49A2-BEA5-22BA4477EB6B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09BC7-6840-49DB-B768-A9597C5E47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04A25-50A1-45F8-877C-4AD10354F812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22FA7-6261-4C69-B50C-2350D2B6CB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911DA-2234-4AD9-803D-9AB6839416C9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0FE2B-E63C-4281-B86C-1DE95AE902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BEA30-6327-49A2-B44E-FDE8C303038D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D47A4-D426-42EB-B1A7-D696A364C5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92B3D-5616-4E8D-B562-B7A66DA83BF2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58206-35B9-4184-B3D2-EF9152AC0F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8361D-A0AC-4A82-AFA4-E1B3D34737D3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E4A71-FB77-460C-8FB4-1BBD1F2A0B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8CAE7-D8CC-45F4-A902-3C28C2209FC9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59515-B531-48F0-95CE-7F85C79B66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7B0C-1890-4BF1-9CB4-D72629C2E4C7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05388-CF32-439E-9C26-230A50D5B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D342E-19AA-44C7-ABE5-D1EECD6B7139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F9750-9D39-4036-88C9-4C02927A4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5C8A7-0D9F-4745-ABAF-69E902C24926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18A45-80BD-49CF-AE78-5C695A94CC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B2FD0-AC7D-4CB9-AF95-82E3C13A4088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13C45-2421-4665-A05E-9B68F3809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FF711-3B26-4CBA-8C6F-26E061F21A13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1D47E-CE57-468E-8EFA-98B2548C9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2C65F-CA75-4972-B8D4-A61D5C21FADF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A0386-7B89-42AE-B4A4-68B4BEAF0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38167-8B0C-42D9-B7D8-7BAFC1C8766A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FB6DA-DF38-4721-B5AB-81958F0BC8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500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DB27B17-DF5B-4052-AF52-E22451543DC1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FB8D138-3015-437F-96CA-A9A3E213B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A3629"/>
            </a:gs>
            <a:gs pos="100000">
              <a:srgbClr val="411B0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12AE9E1-D834-49E7-AABD-97EF3D5F0A74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9B54301-5507-444B-8B40-B0674023B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BGs">
            <a:extLst>
              <a:ext uri="{FF2B5EF4-FFF2-40B4-BE49-F238E27FC236}">
                <a16:creationId xmlns:a16="http://schemas.microsoft.com/office/drawing/2014/main" id="{65750149-BF69-4B77-8D6D-069B2FE928CE}"/>
              </a:ext>
            </a:extLst>
          </p:cNvPr>
          <p:cNvGrpSpPr/>
          <p:nvPr/>
        </p:nvGrpSpPr>
        <p:grpSpPr>
          <a:xfrm>
            <a:off x="0" y="857250"/>
            <a:ext cx="9141914" cy="5143500"/>
            <a:chOff x="-1" y="0"/>
            <a:chExt cx="12189219" cy="6858000"/>
          </a:xfrm>
        </p:grpSpPr>
        <p:sp>
          <p:nvSpPr>
            <p:cNvPr id="78" name="Red BG">
              <a:extLst>
                <a:ext uri="{FF2B5EF4-FFF2-40B4-BE49-F238E27FC236}">
                  <a16:creationId xmlns:a16="http://schemas.microsoft.com/office/drawing/2014/main" id="{8BC15EA9-89CD-4ADE-8CD3-987808BAD849}"/>
                </a:ext>
              </a:extLst>
            </p:cNvPr>
            <p:cNvSpPr/>
            <p:nvPr/>
          </p:nvSpPr>
          <p:spPr>
            <a:xfrm>
              <a:off x="7979344" y="0"/>
              <a:ext cx="4209874" cy="6858000"/>
            </a:xfrm>
            <a:prstGeom prst="rect">
              <a:avLst/>
            </a:prstGeom>
            <a:gradFill>
              <a:gsLst>
                <a:gs pos="26000">
                  <a:schemeClr val="accent2">
                    <a:lumMod val="20000"/>
                    <a:lumOff val="80000"/>
                  </a:schemeClr>
                </a:gs>
                <a:gs pos="78000">
                  <a:schemeClr val="accent2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Yellow BG">
              <a:extLst>
                <a:ext uri="{FF2B5EF4-FFF2-40B4-BE49-F238E27FC236}">
                  <a16:creationId xmlns:a16="http://schemas.microsoft.com/office/drawing/2014/main" id="{EB338013-6E89-4296-8DCF-FD63F6ABB2A4}"/>
                </a:ext>
              </a:extLst>
            </p:cNvPr>
            <p:cNvSpPr/>
            <p:nvPr/>
          </p:nvSpPr>
          <p:spPr>
            <a:xfrm>
              <a:off x="4209874" y="0"/>
              <a:ext cx="3769470" cy="6858000"/>
            </a:xfrm>
            <a:prstGeom prst="rect">
              <a:avLst/>
            </a:prstGeom>
            <a:gradFill>
              <a:gsLst>
                <a:gs pos="26000">
                  <a:schemeClr val="accent4">
                    <a:lumMod val="20000"/>
                    <a:lumOff val="80000"/>
                  </a:schemeClr>
                </a:gs>
                <a:gs pos="78000">
                  <a:schemeClr val="accent4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2" name="Green BG">
              <a:extLst>
                <a:ext uri="{FF2B5EF4-FFF2-40B4-BE49-F238E27FC236}">
                  <a16:creationId xmlns:a16="http://schemas.microsoft.com/office/drawing/2014/main" id="{70D17760-DACC-4877-AAF9-D7EB98230C96}"/>
                </a:ext>
              </a:extLst>
            </p:cNvPr>
            <p:cNvSpPr/>
            <p:nvPr/>
          </p:nvSpPr>
          <p:spPr>
            <a:xfrm>
              <a:off x="-1" y="0"/>
              <a:ext cx="4225491" cy="6858000"/>
            </a:xfrm>
            <a:prstGeom prst="rect">
              <a:avLst/>
            </a:prstGeom>
            <a:gradFill>
              <a:gsLst>
                <a:gs pos="26000">
                  <a:schemeClr val="accent6">
                    <a:lumMod val="20000"/>
                    <a:lumOff val="80000"/>
                  </a:schemeClr>
                </a:gs>
                <a:gs pos="78000">
                  <a:schemeClr val="accent6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92" name="Random Red">
            <a:extLst>
              <a:ext uri="{FF2B5EF4-FFF2-40B4-BE49-F238E27FC236}">
                <a16:creationId xmlns:a16="http://schemas.microsoft.com/office/drawing/2014/main" id="{CB9EAAED-299A-47E2-A0E7-1458826D82AF}"/>
              </a:ext>
            </a:extLst>
          </p:cNvPr>
          <p:cNvSpPr/>
          <p:nvPr/>
        </p:nvSpPr>
        <p:spPr>
          <a:xfrm>
            <a:off x="6886845" y="2283519"/>
            <a:ext cx="99578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35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1582"/>
                </a:solidFill>
                <a:effectLst>
                  <a:outerShdw blurRad="50800" dist="50800" dir="5400000" algn="ctr" rotWithShape="0">
                    <a:schemeClr val="accent2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sz="10350" dirty="0">
              <a:solidFill>
                <a:srgbClr val="FF1582"/>
              </a:solidFill>
            </a:endParaRPr>
          </a:p>
        </p:txBody>
      </p:sp>
      <p:sp>
        <p:nvSpPr>
          <p:cNvPr id="91" name="Random Yellow">
            <a:extLst>
              <a:ext uri="{FF2B5EF4-FFF2-40B4-BE49-F238E27FC236}">
                <a16:creationId xmlns:a16="http://schemas.microsoft.com/office/drawing/2014/main" id="{0757A07D-F2E9-4A8F-BB8C-0E6553491B03}"/>
              </a:ext>
            </a:extLst>
          </p:cNvPr>
          <p:cNvSpPr/>
          <p:nvPr/>
        </p:nvSpPr>
        <p:spPr>
          <a:xfrm>
            <a:off x="4071454" y="2290209"/>
            <a:ext cx="99578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35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50800" dir="5400000" algn="ctr" rotWithShape="0">
                    <a:schemeClr val="accent4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90" name="Random Green">
            <a:extLst>
              <a:ext uri="{FF2B5EF4-FFF2-40B4-BE49-F238E27FC236}">
                <a16:creationId xmlns:a16="http://schemas.microsoft.com/office/drawing/2014/main" id="{538C64FC-1521-4511-920C-980952CF72EA}"/>
              </a:ext>
            </a:extLst>
          </p:cNvPr>
          <p:cNvSpPr/>
          <p:nvPr/>
        </p:nvSpPr>
        <p:spPr>
          <a:xfrm>
            <a:off x="1240439" y="2283519"/>
            <a:ext cx="920263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35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sz="17925" dirty="0">
              <a:solidFill>
                <a:srgbClr val="00CC00"/>
              </a:solidFill>
            </a:endParaRPr>
          </a:p>
        </p:txBody>
      </p:sp>
      <p:grpSp>
        <p:nvGrpSpPr>
          <p:cNvPr id="64" name="Red Word List">
            <a:extLst>
              <a:ext uri="{FF2B5EF4-FFF2-40B4-BE49-F238E27FC236}">
                <a16:creationId xmlns:a16="http://schemas.microsoft.com/office/drawing/2014/main" id="{54316F55-C93F-4840-B0A9-F9C848FDE6BF}"/>
              </a:ext>
            </a:extLst>
          </p:cNvPr>
          <p:cNvGrpSpPr/>
          <p:nvPr/>
        </p:nvGrpSpPr>
        <p:grpSpPr>
          <a:xfrm>
            <a:off x="6149012" y="7066553"/>
            <a:ext cx="2430000" cy="10658069"/>
            <a:chOff x="692894" y="-3431359"/>
            <a:chExt cx="3240000" cy="14210759"/>
          </a:xfrm>
        </p:grpSpPr>
        <p:sp>
          <p:nvSpPr>
            <p:cNvPr id="65" name="Word10">
              <a:extLst>
                <a:ext uri="{FF2B5EF4-FFF2-40B4-BE49-F238E27FC236}">
                  <a16:creationId xmlns:a16="http://schemas.microsoft.com/office/drawing/2014/main" id="{E75CF8F5-A419-49A5-AAE1-13967B161454}"/>
                </a:ext>
              </a:extLst>
            </p:cNvPr>
            <p:cNvSpPr/>
            <p:nvPr/>
          </p:nvSpPr>
          <p:spPr>
            <a:xfrm>
              <a:off x="692894" y="9339400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 fontScale="92500"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66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Exercises</a:t>
              </a:r>
            </a:p>
          </p:txBody>
        </p:sp>
        <p:sp>
          <p:nvSpPr>
            <p:cNvPr id="66" name="Word9">
              <a:extLst>
                <a:ext uri="{FF2B5EF4-FFF2-40B4-BE49-F238E27FC236}">
                  <a16:creationId xmlns:a16="http://schemas.microsoft.com/office/drawing/2014/main" id="{501FB512-7FE3-4E79-A893-93BA35A18994}"/>
                </a:ext>
              </a:extLst>
            </p:cNvPr>
            <p:cNvSpPr/>
            <p:nvPr/>
          </p:nvSpPr>
          <p:spPr>
            <a:xfrm>
              <a:off x="692894" y="7899400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66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School</a:t>
              </a:r>
            </a:p>
          </p:txBody>
        </p:sp>
        <p:sp>
          <p:nvSpPr>
            <p:cNvPr id="67" name="Word8">
              <a:extLst>
                <a:ext uri="{FF2B5EF4-FFF2-40B4-BE49-F238E27FC236}">
                  <a16:creationId xmlns:a16="http://schemas.microsoft.com/office/drawing/2014/main" id="{4D9F819C-2221-4D80-9862-5F33FC93C814}"/>
                </a:ext>
              </a:extLst>
            </p:cNvPr>
            <p:cNvSpPr/>
            <p:nvPr/>
          </p:nvSpPr>
          <p:spPr>
            <a:xfrm>
              <a:off x="692894" y="6453394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330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66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Housework</a:t>
              </a:r>
            </a:p>
          </p:txBody>
        </p:sp>
        <p:sp>
          <p:nvSpPr>
            <p:cNvPr id="68" name="Word7">
              <a:extLst>
                <a:ext uri="{FF2B5EF4-FFF2-40B4-BE49-F238E27FC236}">
                  <a16:creationId xmlns:a16="http://schemas.microsoft.com/office/drawing/2014/main" id="{4EA05B87-28BA-4035-AA62-978D0DA156E7}"/>
                </a:ext>
              </a:extLst>
            </p:cNvPr>
            <p:cNvSpPr/>
            <p:nvPr/>
          </p:nvSpPr>
          <p:spPr>
            <a:xfrm>
              <a:off x="692894" y="5064144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66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Books</a:t>
              </a:r>
            </a:p>
          </p:txBody>
        </p:sp>
        <p:sp>
          <p:nvSpPr>
            <p:cNvPr id="69" name="Word6">
              <a:extLst>
                <a:ext uri="{FF2B5EF4-FFF2-40B4-BE49-F238E27FC236}">
                  <a16:creationId xmlns:a16="http://schemas.microsoft.com/office/drawing/2014/main" id="{59609666-0DD3-4145-97BD-CD2F7A49467C}"/>
                </a:ext>
              </a:extLst>
            </p:cNvPr>
            <p:cNvSpPr/>
            <p:nvPr/>
          </p:nvSpPr>
          <p:spPr>
            <a:xfrm>
              <a:off x="692894" y="3647491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66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Music</a:t>
              </a:r>
            </a:p>
          </p:txBody>
        </p:sp>
        <p:sp>
          <p:nvSpPr>
            <p:cNvPr id="70" name="Word5">
              <a:extLst>
                <a:ext uri="{FF2B5EF4-FFF2-40B4-BE49-F238E27FC236}">
                  <a16:creationId xmlns:a16="http://schemas.microsoft.com/office/drawing/2014/main" id="{FD2A9856-7A6C-4EAA-BE0A-3E343C31A77E}"/>
                </a:ext>
              </a:extLst>
            </p:cNvPr>
            <p:cNvSpPr/>
            <p:nvPr/>
          </p:nvSpPr>
          <p:spPr>
            <a:xfrm>
              <a:off x="692894" y="2207491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66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Soccer</a:t>
              </a:r>
            </a:p>
          </p:txBody>
        </p:sp>
        <p:sp>
          <p:nvSpPr>
            <p:cNvPr id="71" name="Word4">
              <a:extLst>
                <a:ext uri="{FF2B5EF4-FFF2-40B4-BE49-F238E27FC236}">
                  <a16:creationId xmlns:a16="http://schemas.microsoft.com/office/drawing/2014/main" id="{E130B2A8-9101-410E-B4E3-2D14736DC8ED}"/>
                </a:ext>
              </a:extLst>
            </p:cNvPr>
            <p:cNvSpPr/>
            <p:nvPr/>
          </p:nvSpPr>
          <p:spPr>
            <a:xfrm>
              <a:off x="692894" y="790838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66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Aerobics</a:t>
              </a:r>
            </a:p>
          </p:txBody>
        </p:sp>
        <p:sp>
          <p:nvSpPr>
            <p:cNvPr id="72" name="Word3">
              <a:extLst>
                <a:ext uri="{FF2B5EF4-FFF2-40B4-BE49-F238E27FC236}">
                  <a16:creationId xmlns:a16="http://schemas.microsoft.com/office/drawing/2014/main" id="{ACEFC5BE-8F9F-4481-8BF6-5C852CD11575}"/>
                </a:ext>
              </a:extLst>
            </p:cNvPr>
            <p:cNvSpPr/>
            <p:nvPr/>
          </p:nvSpPr>
          <p:spPr>
            <a:xfrm>
              <a:off x="692894" y="-649162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66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Movies</a:t>
              </a:r>
            </a:p>
          </p:txBody>
        </p:sp>
        <p:sp>
          <p:nvSpPr>
            <p:cNvPr id="73" name="Word2">
              <a:extLst>
                <a:ext uri="{FF2B5EF4-FFF2-40B4-BE49-F238E27FC236}">
                  <a16:creationId xmlns:a16="http://schemas.microsoft.com/office/drawing/2014/main" id="{7FF54266-44A7-479C-9E79-F8C369C258C8}"/>
                </a:ext>
              </a:extLst>
            </p:cNvPr>
            <p:cNvSpPr/>
            <p:nvPr/>
          </p:nvSpPr>
          <p:spPr>
            <a:xfrm>
              <a:off x="692894" y="-2015065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330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66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Homework</a:t>
              </a:r>
            </a:p>
          </p:txBody>
        </p:sp>
        <p:sp>
          <p:nvSpPr>
            <p:cNvPr id="74" name="Word1">
              <a:extLst>
                <a:ext uri="{FF2B5EF4-FFF2-40B4-BE49-F238E27FC236}">
                  <a16:creationId xmlns:a16="http://schemas.microsoft.com/office/drawing/2014/main" id="{CA31A6F2-EA5A-42A2-9E6A-9F548EE7DFF9}"/>
                </a:ext>
              </a:extLst>
            </p:cNvPr>
            <p:cNvSpPr/>
            <p:nvPr/>
          </p:nvSpPr>
          <p:spPr>
            <a:xfrm>
              <a:off x="692894" y="-3431359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/>
              <a:r>
                <a:rPr lang="en-GB" sz="330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66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badminton</a:t>
              </a:r>
            </a:p>
          </p:txBody>
        </p:sp>
      </p:grpSp>
      <p:grpSp>
        <p:nvGrpSpPr>
          <p:cNvPr id="53" name="Yellow Word List">
            <a:extLst>
              <a:ext uri="{FF2B5EF4-FFF2-40B4-BE49-F238E27FC236}">
                <a16:creationId xmlns:a16="http://schemas.microsoft.com/office/drawing/2014/main" id="{ACA7028B-4470-4BFE-B039-80A814D1F3DC}"/>
              </a:ext>
            </a:extLst>
          </p:cNvPr>
          <p:cNvGrpSpPr/>
          <p:nvPr/>
        </p:nvGrpSpPr>
        <p:grpSpPr>
          <a:xfrm>
            <a:off x="3357000" y="7066553"/>
            <a:ext cx="2430000" cy="10658069"/>
            <a:chOff x="692894" y="-3431359"/>
            <a:chExt cx="3240000" cy="14210759"/>
          </a:xfrm>
        </p:grpSpPr>
        <p:sp>
          <p:nvSpPr>
            <p:cNvPr id="54" name="Word10">
              <a:extLst>
                <a:ext uri="{FF2B5EF4-FFF2-40B4-BE49-F238E27FC236}">
                  <a16:creationId xmlns:a16="http://schemas.microsoft.com/office/drawing/2014/main" id="{FA75F42F-AB3D-4430-A2C7-24F91E4E54CE}"/>
                </a:ext>
              </a:extLst>
            </p:cNvPr>
            <p:cNvSpPr/>
            <p:nvPr/>
          </p:nvSpPr>
          <p:spPr>
            <a:xfrm>
              <a:off x="692894" y="9339400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Boys</a:t>
              </a:r>
            </a:p>
          </p:txBody>
        </p:sp>
        <p:sp>
          <p:nvSpPr>
            <p:cNvPr id="55" name="Word9">
              <a:extLst>
                <a:ext uri="{FF2B5EF4-FFF2-40B4-BE49-F238E27FC236}">
                  <a16:creationId xmlns:a16="http://schemas.microsoft.com/office/drawing/2014/main" id="{A8EAAC32-5A1F-42D2-80ED-21541CAD419C}"/>
                </a:ext>
              </a:extLst>
            </p:cNvPr>
            <p:cNvSpPr/>
            <p:nvPr/>
          </p:nvSpPr>
          <p:spPr>
            <a:xfrm>
              <a:off x="692894" y="7899400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 fontScale="92500"/>
            </a:bodyPr>
            <a:lstStyle/>
            <a:p>
              <a:pPr algn="ctr"/>
              <a:r>
                <a:rPr lang="en-GB" sz="4050" b="1" dirty="0" err="1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Neighbor</a:t>
              </a:r>
              <a:endParaRPr lang="en-GB" sz="405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Word8">
              <a:extLst>
                <a:ext uri="{FF2B5EF4-FFF2-40B4-BE49-F238E27FC236}">
                  <a16:creationId xmlns:a16="http://schemas.microsoft.com/office/drawing/2014/main" id="{F6AB0C1C-3D83-4FE6-94A5-42A10FD052C7}"/>
                </a:ext>
              </a:extLst>
            </p:cNvPr>
            <p:cNvSpPr/>
            <p:nvPr/>
          </p:nvSpPr>
          <p:spPr>
            <a:xfrm>
              <a:off x="692894" y="6453394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Students</a:t>
              </a:r>
            </a:p>
          </p:txBody>
        </p:sp>
        <p:sp>
          <p:nvSpPr>
            <p:cNvPr id="57" name="Word7">
              <a:extLst>
                <a:ext uri="{FF2B5EF4-FFF2-40B4-BE49-F238E27FC236}">
                  <a16:creationId xmlns:a16="http://schemas.microsoft.com/office/drawing/2014/main" id="{1212FB86-EA16-48D1-8C2C-A78D022C5C1F}"/>
                </a:ext>
              </a:extLst>
            </p:cNvPr>
            <p:cNvSpPr/>
            <p:nvPr/>
          </p:nvSpPr>
          <p:spPr>
            <a:xfrm>
              <a:off x="692894" y="5064144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Sister</a:t>
              </a:r>
            </a:p>
          </p:txBody>
        </p:sp>
        <p:sp>
          <p:nvSpPr>
            <p:cNvPr id="58" name="Word6">
              <a:extLst>
                <a:ext uri="{FF2B5EF4-FFF2-40B4-BE49-F238E27FC236}">
                  <a16:creationId xmlns:a16="http://schemas.microsoft.com/office/drawing/2014/main" id="{525BC862-A332-4BE2-9278-FD6D094A068B}"/>
                </a:ext>
              </a:extLst>
            </p:cNvPr>
            <p:cNvSpPr/>
            <p:nvPr/>
          </p:nvSpPr>
          <p:spPr>
            <a:xfrm>
              <a:off x="692894" y="3647491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Girls</a:t>
              </a:r>
            </a:p>
          </p:txBody>
        </p:sp>
        <p:sp>
          <p:nvSpPr>
            <p:cNvPr id="59" name="Word5">
              <a:extLst>
                <a:ext uri="{FF2B5EF4-FFF2-40B4-BE49-F238E27FC236}">
                  <a16:creationId xmlns:a16="http://schemas.microsoft.com/office/drawing/2014/main" id="{03F288F9-9886-4AA0-80B6-75A5E3BFD3B8}"/>
                </a:ext>
              </a:extLst>
            </p:cNvPr>
            <p:cNvSpPr/>
            <p:nvPr/>
          </p:nvSpPr>
          <p:spPr>
            <a:xfrm>
              <a:off x="692894" y="2207491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60" name="Word4">
              <a:extLst>
                <a:ext uri="{FF2B5EF4-FFF2-40B4-BE49-F238E27FC236}">
                  <a16:creationId xmlns:a16="http://schemas.microsoft.com/office/drawing/2014/main" id="{44593380-BFF6-44AC-A85A-6195D031E75B}"/>
                </a:ext>
              </a:extLst>
            </p:cNvPr>
            <p:cNvSpPr/>
            <p:nvPr/>
          </p:nvSpPr>
          <p:spPr>
            <a:xfrm>
              <a:off x="692894" y="790838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 fontScale="92500"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Grandma</a:t>
              </a:r>
            </a:p>
          </p:txBody>
        </p:sp>
        <p:sp>
          <p:nvSpPr>
            <p:cNvPr id="61" name="Word3">
              <a:extLst>
                <a:ext uri="{FF2B5EF4-FFF2-40B4-BE49-F238E27FC236}">
                  <a16:creationId xmlns:a16="http://schemas.microsoft.com/office/drawing/2014/main" id="{7A94F9AC-1241-4606-9861-653C7EF3DECE}"/>
                </a:ext>
              </a:extLst>
            </p:cNvPr>
            <p:cNvSpPr/>
            <p:nvPr/>
          </p:nvSpPr>
          <p:spPr>
            <a:xfrm>
              <a:off x="692894" y="-649162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Friend</a:t>
              </a:r>
            </a:p>
          </p:txBody>
        </p:sp>
        <p:sp>
          <p:nvSpPr>
            <p:cNvPr id="62" name="Word2">
              <a:extLst>
                <a:ext uri="{FF2B5EF4-FFF2-40B4-BE49-F238E27FC236}">
                  <a16:creationId xmlns:a16="http://schemas.microsoft.com/office/drawing/2014/main" id="{D79DF5C2-A62A-4E7D-BDBB-BC6B0754296F}"/>
                </a:ext>
              </a:extLst>
            </p:cNvPr>
            <p:cNvSpPr/>
            <p:nvPr/>
          </p:nvSpPr>
          <p:spPr>
            <a:xfrm>
              <a:off x="692894" y="-2015065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Class 7/3</a:t>
              </a:r>
            </a:p>
          </p:txBody>
        </p:sp>
        <p:sp>
          <p:nvSpPr>
            <p:cNvPr id="63" name="Word1">
              <a:extLst>
                <a:ext uri="{FF2B5EF4-FFF2-40B4-BE49-F238E27FC236}">
                  <a16:creationId xmlns:a16="http://schemas.microsoft.com/office/drawing/2014/main" id="{8C099203-077A-4867-9B10-1B72C8B64FD0}"/>
                </a:ext>
              </a:extLst>
            </p:cNvPr>
            <p:cNvSpPr/>
            <p:nvPr/>
          </p:nvSpPr>
          <p:spPr>
            <a:xfrm>
              <a:off x="692894" y="-3431359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Teacher</a:t>
              </a:r>
            </a:p>
          </p:txBody>
        </p:sp>
      </p:grpSp>
      <p:grpSp>
        <p:nvGrpSpPr>
          <p:cNvPr id="3" name="Green Word List">
            <a:extLst>
              <a:ext uri="{FF2B5EF4-FFF2-40B4-BE49-F238E27FC236}">
                <a16:creationId xmlns:a16="http://schemas.microsoft.com/office/drawing/2014/main" id="{DD3E01B8-3244-4D71-A1C8-C5C6B3479196}"/>
              </a:ext>
            </a:extLst>
          </p:cNvPr>
          <p:cNvGrpSpPr/>
          <p:nvPr/>
        </p:nvGrpSpPr>
        <p:grpSpPr>
          <a:xfrm>
            <a:off x="485570" y="7066553"/>
            <a:ext cx="2430000" cy="10658069"/>
            <a:chOff x="692894" y="-3431359"/>
            <a:chExt cx="3240000" cy="14210759"/>
          </a:xfrm>
        </p:grpSpPr>
        <p:sp>
          <p:nvSpPr>
            <p:cNvPr id="30" name="Word10">
              <a:extLst>
                <a:ext uri="{FF2B5EF4-FFF2-40B4-BE49-F238E27FC236}">
                  <a16:creationId xmlns:a16="http://schemas.microsoft.com/office/drawing/2014/main" id="{71911F08-6C7B-49B8-9EA7-7516E9FE684C}"/>
                </a:ext>
              </a:extLst>
            </p:cNvPr>
            <p:cNvSpPr/>
            <p:nvPr/>
          </p:nvSpPr>
          <p:spPr>
            <a:xfrm>
              <a:off x="692894" y="9339400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00CC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Should</a:t>
              </a:r>
            </a:p>
          </p:txBody>
        </p:sp>
        <p:sp>
          <p:nvSpPr>
            <p:cNvPr id="28" name="Word9">
              <a:extLst>
                <a:ext uri="{FF2B5EF4-FFF2-40B4-BE49-F238E27FC236}">
                  <a16:creationId xmlns:a16="http://schemas.microsoft.com/office/drawing/2014/main" id="{18734B31-FE09-46A2-9B2A-F09E88D24066}"/>
                </a:ext>
              </a:extLst>
            </p:cNvPr>
            <p:cNvSpPr/>
            <p:nvPr/>
          </p:nvSpPr>
          <p:spPr>
            <a:xfrm>
              <a:off x="692894" y="7899400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00CC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Ought to</a:t>
              </a:r>
              <a:endParaRPr lang="en-GB" sz="4050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Word8">
              <a:extLst>
                <a:ext uri="{FF2B5EF4-FFF2-40B4-BE49-F238E27FC236}">
                  <a16:creationId xmlns:a16="http://schemas.microsoft.com/office/drawing/2014/main" id="{34FBEA26-11F1-4D80-B6AC-1A01D42416AD}"/>
                </a:ext>
              </a:extLst>
            </p:cNvPr>
            <p:cNvSpPr/>
            <p:nvPr/>
          </p:nvSpPr>
          <p:spPr>
            <a:xfrm>
              <a:off x="692894" y="6453394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00CC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Should</a:t>
              </a:r>
            </a:p>
          </p:txBody>
        </p:sp>
        <p:sp>
          <p:nvSpPr>
            <p:cNvPr id="18" name="Word7">
              <a:extLst>
                <a:ext uri="{FF2B5EF4-FFF2-40B4-BE49-F238E27FC236}">
                  <a16:creationId xmlns:a16="http://schemas.microsoft.com/office/drawing/2014/main" id="{759244AA-3C77-4637-AA02-5A77F2D64693}"/>
                </a:ext>
              </a:extLst>
            </p:cNvPr>
            <p:cNvSpPr/>
            <p:nvPr/>
          </p:nvSpPr>
          <p:spPr>
            <a:xfrm>
              <a:off x="692894" y="5064144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00CC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Ought to</a:t>
              </a:r>
              <a:endParaRPr lang="en-GB" sz="4050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Word6">
              <a:extLst>
                <a:ext uri="{FF2B5EF4-FFF2-40B4-BE49-F238E27FC236}">
                  <a16:creationId xmlns:a16="http://schemas.microsoft.com/office/drawing/2014/main" id="{45B21554-7CC9-446E-84AC-1BFAB990D1E5}"/>
                </a:ext>
              </a:extLst>
            </p:cNvPr>
            <p:cNvSpPr/>
            <p:nvPr/>
          </p:nvSpPr>
          <p:spPr>
            <a:xfrm>
              <a:off x="692894" y="3647491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00CC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Should</a:t>
              </a:r>
            </a:p>
          </p:txBody>
        </p:sp>
        <p:sp>
          <p:nvSpPr>
            <p:cNvPr id="2" name="Word5">
              <a:extLst>
                <a:ext uri="{FF2B5EF4-FFF2-40B4-BE49-F238E27FC236}">
                  <a16:creationId xmlns:a16="http://schemas.microsoft.com/office/drawing/2014/main" id="{7D4C897A-8F3C-44F5-9D3A-646E3D3B7667}"/>
                </a:ext>
              </a:extLst>
            </p:cNvPr>
            <p:cNvSpPr/>
            <p:nvPr/>
          </p:nvSpPr>
          <p:spPr>
            <a:xfrm>
              <a:off x="692894" y="2207491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00CC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Ought to</a:t>
              </a:r>
              <a:endParaRPr lang="en-GB" sz="4050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Word4">
              <a:extLst>
                <a:ext uri="{FF2B5EF4-FFF2-40B4-BE49-F238E27FC236}">
                  <a16:creationId xmlns:a16="http://schemas.microsoft.com/office/drawing/2014/main" id="{6403AB1A-51FC-4F0B-ABF3-1DD2CD9BFE2E}"/>
                </a:ext>
              </a:extLst>
            </p:cNvPr>
            <p:cNvSpPr/>
            <p:nvPr/>
          </p:nvSpPr>
          <p:spPr>
            <a:xfrm>
              <a:off x="692894" y="790838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00CC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Should</a:t>
              </a:r>
            </a:p>
          </p:txBody>
        </p:sp>
        <p:sp>
          <p:nvSpPr>
            <p:cNvPr id="20" name="Word3">
              <a:extLst>
                <a:ext uri="{FF2B5EF4-FFF2-40B4-BE49-F238E27FC236}">
                  <a16:creationId xmlns:a16="http://schemas.microsoft.com/office/drawing/2014/main" id="{CB125BB1-9DE7-4A09-B0F1-9E0D88138EBB}"/>
                </a:ext>
              </a:extLst>
            </p:cNvPr>
            <p:cNvSpPr/>
            <p:nvPr/>
          </p:nvSpPr>
          <p:spPr>
            <a:xfrm>
              <a:off x="692894" y="-649162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00CC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Ought to</a:t>
              </a:r>
              <a:endParaRPr lang="en-GB" sz="4050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Word2">
              <a:extLst>
                <a:ext uri="{FF2B5EF4-FFF2-40B4-BE49-F238E27FC236}">
                  <a16:creationId xmlns:a16="http://schemas.microsoft.com/office/drawing/2014/main" id="{2B28C2D9-03A6-47B6-A6ED-D2636333C563}"/>
                </a:ext>
              </a:extLst>
            </p:cNvPr>
            <p:cNvSpPr/>
            <p:nvPr/>
          </p:nvSpPr>
          <p:spPr>
            <a:xfrm>
              <a:off x="692894" y="-2015065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00CC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Should</a:t>
              </a:r>
            </a:p>
          </p:txBody>
        </p:sp>
        <p:sp>
          <p:nvSpPr>
            <p:cNvPr id="29" name="Word1">
              <a:extLst>
                <a:ext uri="{FF2B5EF4-FFF2-40B4-BE49-F238E27FC236}">
                  <a16:creationId xmlns:a16="http://schemas.microsoft.com/office/drawing/2014/main" id="{CD346A41-7C15-425F-AE8C-E415026C021C}"/>
                </a:ext>
              </a:extLst>
            </p:cNvPr>
            <p:cNvSpPr/>
            <p:nvPr/>
          </p:nvSpPr>
          <p:spPr>
            <a:xfrm>
              <a:off x="692894" y="-3431359"/>
              <a:ext cx="32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  <a:gs pos="53000">
                  <a:schemeClr val="bg1"/>
                </a:gs>
              </a:gsLst>
              <a:lin ang="5400000" scaled="1"/>
              <a:tileRect/>
            </a:gradFill>
            <a:ln w="6350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/>
              <a:r>
                <a:rPr lang="en-GB" sz="4050" b="1" dirty="0">
                  <a:ln w="1905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00CC00"/>
                  </a:solidFill>
                  <a:effectLst>
                    <a:outerShdw blurRad="635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Ought to</a:t>
              </a:r>
              <a:endParaRPr lang="en-GB" sz="4050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Marker One">
            <a:extLst>
              <a:ext uri="{FF2B5EF4-FFF2-40B4-BE49-F238E27FC236}">
                <a16:creationId xmlns:a16="http://schemas.microsoft.com/office/drawing/2014/main" id="{37F7A5E6-7255-4CAB-8AEC-E102B7011EB4}"/>
              </a:ext>
            </a:extLst>
          </p:cNvPr>
          <p:cNvGrpSpPr/>
          <p:nvPr/>
        </p:nvGrpSpPr>
        <p:grpSpPr>
          <a:xfrm>
            <a:off x="636587" y="2976183"/>
            <a:ext cx="2197340" cy="219076"/>
            <a:chOff x="848783" y="2825243"/>
            <a:chExt cx="2929786" cy="292101"/>
          </a:xfrm>
        </p:grpSpPr>
        <p:sp>
          <p:nvSpPr>
            <p:cNvPr id="15" name="Left">
              <a:extLst>
                <a:ext uri="{FF2B5EF4-FFF2-40B4-BE49-F238E27FC236}">
                  <a16:creationId xmlns:a16="http://schemas.microsoft.com/office/drawing/2014/main" id="{949CD53C-664E-4A61-B1DC-A529477914F0}"/>
                </a:ext>
              </a:extLst>
            </p:cNvPr>
            <p:cNvSpPr/>
            <p:nvPr/>
          </p:nvSpPr>
          <p:spPr>
            <a:xfrm rot="5400000">
              <a:off x="825500" y="2848526"/>
              <a:ext cx="292100" cy="24553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ight">
              <a:extLst>
                <a:ext uri="{FF2B5EF4-FFF2-40B4-BE49-F238E27FC236}">
                  <a16:creationId xmlns:a16="http://schemas.microsoft.com/office/drawing/2014/main" id="{80C11962-45C7-46FA-92B4-4B07A741C9EE}"/>
                </a:ext>
              </a:extLst>
            </p:cNvPr>
            <p:cNvSpPr/>
            <p:nvPr/>
          </p:nvSpPr>
          <p:spPr>
            <a:xfrm rot="16200000" flipH="1">
              <a:off x="3509753" y="2848527"/>
              <a:ext cx="292100" cy="24553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Marker Two">
            <a:extLst>
              <a:ext uri="{FF2B5EF4-FFF2-40B4-BE49-F238E27FC236}">
                <a16:creationId xmlns:a16="http://schemas.microsoft.com/office/drawing/2014/main" id="{88706809-3F22-4341-868B-94CC27176F9E}"/>
              </a:ext>
            </a:extLst>
          </p:cNvPr>
          <p:cNvGrpSpPr/>
          <p:nvPr/>
        </p:nvGrpSpPr>
        <p:grpSpPr>
          <a:xfrm>
            <a:off x="3449494" y="2976182"/>
            <a:ext cx="2197340" cy="219076"/>
            <a:chOff x="848783" y="2825243"/>
            <a:chExt cx="2929786" cy="292101"/>
          </a:xfrm>
        </p:grpSpPr>
        <p:sp>
          <p:nvSpPr>
            <p:cNvPr id="81" name="Left">
              <a:extLst>
                <a:ext uri="{FF2B5EF4-FFF2-40B4-BE49-F238E27FC236}">
                  <a16:creationId xmlns:a16="http://schemas.microsoft.com/office/drawing/2014/main" id="{91534F4B-985E-4EC3-8F1D-ECBDB2CAE70E}"/>
                </a:ext>
              </a:extLst>
            </p:cNvPr>
            <p:cNvSpPr/>
            <p:nvPr/>
          </p:nvSpPr>
          <p:spPr>
            <a:xfrm rot="5400000">
              <a:off x="825500" y="2848526"/>
              <a:ext cx="292100" cy="24553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ight">
              <a:extLst>
                <a:ext uri="{FF2B5EF4-FFF2-40B4-BE49-F238E27FC236}">
                  <a16:creationId xmlns:a16="http://schemas.microsoft.com/office/drawing/2014/main" id="{A3BA7BF2-74BA-45A1-A4C0-56301C8B8B93}"/>
                </a:ext>
              </a:extLst>
            </p:cNvPr>
            <p:cNvSpPr/>
            <p:nvPr/>
          </p:nvSpPr>
          <p:spPr>
            <a:xfrm rot="16200000" flipH="1">
              <a:off x="3509753" y="2848527"/>
              <a:ext cx="292100" cy="24553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3" name="Marker Three">
            <a:extLst>
              <a:ext uri="{FF2B5EF4-FFF2-40B4-BE49-F238E27FC236}">
                <a16:creationId xmlns:a16="http://schemas.microsoft.com/office/drawing/2014/main" id="{C5279D8A-B464-4DDD-B38C-29E17ACB78F5}"/>
              </a:ext>
            </a:extLst>
          </p:cNvPr>
          <p:cNvGrpSpPr/>
          <p:nvPr/>
        </p:nvGrpSpPr>
        <p:grpSpPr>
          <a:xfrm>
            <a:off x="6264886" y="2976180"/>
            <a:ext cx="2197340" cy="219076"/>
            <a:chOff x="848783" y="2825243"/>
            <a:chExt cx="2929786" cy="292101"/>
          </a:xfrm>
        </p:grpSpPr>
        <p:sp>
          <p:nvSpPr>
            <p:cNvPr id="84" name="Left">
              <a:extLst>
                <a:ext uri="{FF2B5EF4-FFF2-40B4-BE49-F238E27FC236}">
                  <a16:creationId xmlns:a16="http://schemas.microsoft.com/office/drawing/2014/main" id="{FD51B002-D118-4FE8-9CA3-250D28F148B9}"/>
                </a:ext>
              </a:extLst>
            </p:cNvPr>
            <p:cNvSpPr/>
            <p:nvPr/>
          </p:nvSpPr>
          <p:spPr>
            <a:xfrm rot="5400000">
              <a:off x="825500" y="2848526"/>
              <a:ext cx="292100" cy="24553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ight">
              <a:extLst>
                <a:ext uri="{FF2B5EF4-FFF2-40B4-BE49-F238E27FC236}">
                  <a16:creationId xmlns:a16="http://schemas.microsoft.com/office/drawing/2014/main" id="{63DA415D-D3A7-4FAD-AA44-321C4F31D0AE}"/>
                </a:ext>
              </a:extLst>
            </p:cNvPr>
            <p:cNvSpPr/>
            <p:nvPr/>
          </p:nvSpPr>
          <p:spPr>
            <a:xfrm rot="16200000" flipH="1">
              <a:off x="3509753" y="2848527"/>
              <a:ext cx="292100" cy="24553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Selection1">
            <a:extLst>
              <a:ext uri="{FF2B5EF4-FFF2-40B4-BE49-F238E27FC236}">
                <a16:creationId xmlns:a16="http://schemas.microsoft.com/office/drawing/2014/main" id="{764D41AF-5601-4B58-B589-9A2B87755B87}"/>
              </a:ext>
            </a:extLst>
          </p:cNvPr>
          <p:cNvSpPr/>
          <p:nvPr/>
        </p:nvSpPr>
        <p:spPr>
          <a:xfrm>
            <a:off x="519671" y="1629516"/>
            <a:ext cx="2430000" cy="2970000"/>
          </a:xfrm>
          <a:custGeom>
            <a:avLst/>
            <a:gdLst>
              <a:gd name="connsiteX0" fmla="*/ 540011 w 3240000"/>
              <a:gd name="connsiteY0" fmla="*/ 0 h 3960000"/>
              <a:gd name="connsiteX1" fmla="*/ 2699989 w 3240000"/>
              <a:gd name="connsiteY1" fmla="*/ 0 h 3960000"/>
              <a:gd name="connsiteX2" fmla="*/ 3240000 w 3240000"/>
              <a:gd name="connsiteY2" fmla="*/ 540011 h 3960000"/>
              <a:gd name="connsiteX3" fmla="*/ 3240000 w 3240000"/>
              <a:gd name="connsiteY3" fmla="*/ 3419989 h 3960000"/>
              <a:gd name="connsiteX4" fmla="*/ 2699989 w 3240000"/>
              <a:gd name="connsiteY4" fmla="*/ 3960000 h 3960000"/>
              <a:gd name="connsiteX5" fmla="*/ 540011 w 3240000"/>
              <a:gd name="connsiteY5" fmla="*/ 3960000 h 3960000"/>
              <a:gd name="connsiteX6" fmla="*/ 0 w 3240000"/>
              <a:gd name="connsiteY6" fmla="*/ 3419989 h 3960000"/>
              <a:gd name="connsiteX7" fmla="*/ 0 w 3240000"/>
              <a:gd name="connsiteY7" fmla="*/ 540011 h 3960000"/>
              <a:gd name="connsiteX8" fmla="*/ 540011 w 3240000"/>
              <a:gd name="connsiteY8" fmla="*/ 0 h 3960000"/>
              <a:gd name="connsiteX9" fmla="*/ 660010 w 3240000"/>
              <a:gd name="connsiteY9" fmla="*/ 180000 h 3960000"/>
              <a:gd name="connsiteX10" fmla="*/ 180000 w 3240000"/>
              <a:gd name="connsiteY10" fmla="*/ 660010 h 3960000"/>
              <a:gd name="connsiteX11" fmla="*/ 180000 w 3240000"/>
              <a:gd name="connsiteY11" fmla="*/ 3299990 h 3960000"/>
              <a:gd name="connsiteX12" fmla="*/ 660010 w 3240000"/>
              <a:gd name="connsiteY12" fmla="*/ 3780000 h 3960000"/>
              <a:gd name="connsiteX13" fmla="*/ 2579990 w 3240000"/>
              <a:gd name="connsiteY13" fmla="*/ 3780000 h 3960000"/>
              <a:gd name="connsiteX14" fmla="*/ 3060000 w 3240000"/>
              <a:gd name="connsiteY14" fmla="*/ 3299990 h 3960000"/>
              <a:gd name="connsiteX15" fmla="*/ 3060000 w 3240000"/>
              <a:gd name="connsiteY15" fmla="*/ 660010 h 3960000"/>
              <a:gd name="connsiteX16" fmla="*/ 2579990 w 3240000"/>
              <a:gd name="connsiteY16" fmla="*/ 180000 h 3960000"/>
              <a:gd name="connsiteX17" fmla="*/ 660010 w 3240000"/>
              <a:gd name="connsiteY17" fmla="*/ 18000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40000" h="3960000"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3419989"/>
                </a:lnTo>
                <a:cubicBezTo>
                  <a:pt x="3240000" y="3718229"/>
                  <a:pt x="2998229" y="3960000"/>
                  <a:pt x="2699989" y="3960000"/>
                </a:cubicBezTo>
                <a:lnTo>
                  <a:pt x="540011" y="3960000"/>
                </a:lnTo>
                <a:cubicBezTo>
                  <a:pt x="241771" y="3960000"/>
                  <a:pt x="0" y="3718229"/>
                  <a:pt x="0" y="3419989"/>
                </a:cubicBez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  <a:moveTo>
                  <a:pt x="660010" y="180000"/>
                </a:moveTo>
                <a:cubicBezTo>
                  <a:pt x="394908" y="180000"/>
                  <a:pt x="180000" y="394908"/>
                  <a:pt x="180000" y="660010"/>
                </a:cubicBezTo>
                <a:lnTo>
                  <a:pt x="180000" y="3299990"/>
                </a:lnTo>
                <a:cubicBezTo>
                  <a:pt x="180000" y="3565092"/>
                  <a:pt x="394908" y="3780000"/>
                  <a:pt x="660010" y="3780000"/>
                </a:cubicBezTo>
                <a:lnTo>
                  <a:pt x="2579990" y="3780000"/>
                </a:lnTo>
                <a:cubicBezTo>
                  <a:pt x="2845092" y="3780000"/>
                  <a:pt x="3060000" y="3565092"/>
                  <a:pt x="3060000" y="3299990"/>
                </a:cubicBezTo>
                <a:lnTo>
                  <a:pt x="3060000" y="660010"/>
                </a:lnTo>
                <a:cubicBezTo>
                  <a:pt x="3060000" y="394908"/>
                  <a:pt x="2845092" y="180000"/>
                  <a:pt x="2579990" y="180000"/>
                </a:cubicBezTo>
                <a:lnTo>
                  <a:pt x="660010" y="180000"/>
                </a:lnTo>
                <a:close/>
              </a:path>
            </a:pathLst>
          </a:custGeom>
          <a:gradFill flip="none" rotWithShape="1">
            <a:gsLst>
              <a:gs pos="99462">
                <a:schemeClr val="bg1">
                  <a:lumMod val="50000"/>
                </a:schemeClr>
              </a:gs>
              <a:gs pos="1613">
                <a:schemeClr val="bg1">
                  <a:lumMod val="50000"/>
                </a:schemeClr>
              </a:gs>
              <a:gs pos="32000">
                <a:schemeClr val="bg1">
                  <a:lumMod val="75000"/>
                </a:schemeClr>
              </a:gs>
              <a:gs pos="52000">
                <a:schemeClr val="bg1"/>
              </a:gs>
              <a:gs pos="74000">
                <a:schemeClr val="bg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Selection2">
            <a:extLst>
              <a:ext uri="{FF2B5EF4-FFF2-40B4-BE49-F238E27FC236}">
                <a16:creationId xmlns:a16="http://schemas.microsoft.com/office/drawing/2014/main" id="{1192DE15-0616-43AD-BDDF-EA052EAA4668}"/>
              </a:ext>
            </a:extLst>
          </p:cNvPr>
          <p:cNvSpPr/>
          <p:nvPr/>
        </p:nvSpPr>
        <p:spPr>
          <a:xfrm>
            <a:off x="3334341" y="1629516"/>
            <a:ext cx="2430000" cy="2970000"/>
          </a:xfrm>
          <a:custGeom>
            <a:avLst/>
            <a:gdLst>
              <a:gd name="connsiteX0" fmla="*/ 540011 w 3240000"/>
              <a:gd name="connsiteY0" fmla="*/ 0 h 3960000"/>
              <a:gd name="connsiteX1" fmla="*/ 2699989 w 3240000"/>
              <a:gd name="connsiteY1" fmla="*/ 0 h 3960000"/>
              <a:gd name="connsiteX2" fmla="*/ 3240000 w 3240000"/>
              <a:gd name="connsiteY2" fmla="*/ 540011 h 3960000"/>
              <a:gd name="connsiteX3" fmla="*/ 3240000 w 3240000"/>
              <a:gd name="connsiteY3" fmla="*/ 3419989 h 3960000"/>
              <a:gd name="connsiteX4" fmla="*/ 2699989 w 3240000"/>
              <a:gd name="connsiteY4" fmla="*/ 3960000 h 3960000"/>
              <a:gd name="connsiteX5" fmla="*/ 540011 w 3240000"/>
              <a:gd name="connsiteY5" fmla="*/ 3960000 h 3960000"/>
              <a:gd name="connsiteX6" fmla="*/ 0 w 3240000"/>
              <a:gd name="connsiteY6" fmla="*/ 3419989 h 3960000"/>
              <a:gd name="connsiteX7" fmla="*/ 0 w 3240000"/>
              <a:gd name="connsiteY7" fmla="*/ 540011 h 3960000"/>
              <a:gd name="connsiteX8" fmla="*/ 540011 w 3240000"/>
              <a:gd name="connsiteY8" fmla="*/ 0 h 3960000"/>
              <a:gd name="connsiteX9" fmla="*/ 660010 w 3240000"/>
              <a:gd name="connsiteY9" fmla="*/ 180000 h 3960000"/>
              <a:gd name="connsiteX10" fmla="*/ 180000 w 3240000"/>
              <a:gd name="connsiteY10" fmla="*/ 660010 h 3960000"/>
              <a:gd name="connsiteX11" fmla="*/ 180000 w 3240000"/>
              <a:gd name="connsiteY11" fmla="*/ 3299990 h 3960000"/>
              <a:gd name="connsiteX12" fmla="*/ 660010 w 3240000"/>
              <a:gd name="connsiteY12" fmla="*/ 3780000 h 3960000"/>
              <a:gd name="connsiteX13" fmla="*/ 2579990 w 3240000"/>
              <a:gd name="connsiteY13" fmla="*/ 3780000 h 3960000"/>
              <a:gd name="connsiteX14" fmla="*/ 3060000 w 3240000"/>
              <a:gd name="connsiteY14" fmla="*/ 3299990 h 3960000"/>
              <a:gd name="connsiteX15" fmla="*/ 3060000 w 3240000"/>
              <a:gd name="connsiteY15" fmla="*/ 660010 h 3960000"/>
              <a:gd name="connsiteX16" fmla="*/ 2579990 w 3240000"/>
              <a:gd name="connsiteY16" fmla="*/ 180000 h 3960000"/>
              <a:gd name="connsiteX17" fmla="*/ 660010 w 3240000"/>
              <a:gd name="connsiteY17" fmla="*/ 18000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40000" h="3960000"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3419989"/>
                </a:lnTo>
                <a:cubicBezTo>
                  <a:pt x="3240000" y="3718229"/>
                  <a:pt x="2998229" y="3960000"/>
                  <a:pt x="2699989" y="3960000"/>
                </a:cubicBezTo>
                <a:lnTo>
                  <a:pt x="540011" y="3960000"/>
                </a:lnTo>
                <a:cubicBezTo>
                  <a:pt x="241771" y="3960000"/>
                  <a:pt x="0" y="3718229"/>
                  <a:pt x="0" y="3419989"/>
                </a:cubicBez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  <a:moveTo>
                  <a:pt x="660010" y="180000"/>
                </a:moveTo>
                <a:cubicBezTo>
                  <a:pt x="394908" y="180000"/>
                  <a:pt x="180000" y="394908"/>
                  <a:pt x="180000" y="660010"/>
                </a:cubicBezTo>
                <a:lnTo>
                  <a:pt x="180000" y="3299990"/>
                </a:lnTo>
                <a:cubicBezTo>
                  <a:pt x="180000" y="3565092"/>
                  <a:pt x="394908" y="3780000"/>
                  <a:pt x="660010" y="3780000"/>
                </a:cubicBezTo>
                <a:lnTo>
                  <a:pt x="2579990" y="3780000"/>
                </a:lnTo>
                <a:cubicBezTo>
                  <a:pt x="2845092" y="3780000"/>
                  <a:pt x="3060000" y="3565092"/>
                  <a:pt x="3060000" y="3299990"/>
                </a:cubicBezTo>
                <a:lnTo>
                  <a:pt x="3060000" y="660010"/>
                </a:lnTo>
                <a:cubicBezTo>
                  <a:pt x="3060000" y="394908"/>
                  <a:pt x="2845092" y="180000"/>
                  <a:pt x="2579990" y="180000"/>
                </a:cubicBezTo>
                <a:lnTo>
                  <a:pt x="660010" y="180000"/>
                </a:lnTo>
                <a:close/>
              </a:path>
            </a:pathLst>
          </a:custGeom>
          <a:gradFill flip="none" rotWithShape="1">
            <a:gsLst>
              <a:gs pos="99462">
                <a:schemeClr val="bg1">
                  <a:lumMod val="50000"/>
                </a:schemeClr>
              </a:gs>
              <a:gs pos="1613">
                <a:schemeClr val="bg1">
                  <a:lumMod val="50000"/>
                </a:schemeClr>
              </a:gs>
              <a:gs pos="32000">
                <a:schemeClr val="bg1">
                  <a:lumMod val="75000"/>
                </a:schemeClr>
              </a:gs>
              <a:gs pos="52000">
                <a:schemeClr val="bg1"/>
              </a:gs>
              <a:gs pos="74000">
                <a:schemeClr val="bg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Selection 3">
            <a:extLst>
              <a:ext uri="{FF2B5EF4-FFF2-40B4-BE49-F238E27FC236}">
                <a16:creationId xmlns:a16="http://schemas.microsoft.com/office/drawing/2014/main" id="{8F99FDF7-D72B-4CEA-AE0B-37B71DAE5083}"/>
              </a:ext>
            </a:extLst>
          </p:cNvPr>
          <p:cNvSpPr/>
          <p:nvPr/>
        </p:nvSpPr>
        <p:spPr>
          <a:xfrm>
            <a:off x="6149012" y="1636206"/>
            <a:ext cx="2430000" cy="2970000"/>
          </a:xfrm>
          <a:custGeom>
            <a:avLst/>
            <a:gdLst>
              <a:gd name="connsiteX0" fmla="*/ 540011 w 3240000"/>
              <a:gd name="connsiteY0" fmla="*/ 0 h 3960000"/>
              <a:gd name="connsiteX1" fmla="*/ 2699989 w 3240000"/>
              <a:gd name="connsiteY1" fmla="*/ 0 h 3960000"/>
              <a:gd name="connsiteX2" fmla="*/ 3240000 w 3240000"/>
              <a:gd name="connsiteY2" fmla="*/ 540011 h 3960000"/>
              <a:gd name="connsiteX3" fmla="*/ 3240000 w 3240000"/>
              <a:gd name="connsiteY3" fmla="*/ 3419989 h 3960000"/>
              <a:gd name="connsiteX4" fmla="*/ 2699989 w 3240000"/>
              <a:gd name="connsiteY4" fmla="*/ 3960000 h 3960000"/>
              <a:gd name="connsiteX5" fmla="*/ 540011 w 3240000"/>
              <a:gd name="connsiteY5" fmla="*/ 3960000 h 3960000"/>
              <a:gd name="connsiteX6" fmla="*/ 0 w 3240000"/>
              <a:gd name="connsiteY6" fmla="*/ 3419989 h 3960000"/>
              <a:gd name="connsiteX7" fmla="*/ 0 w 3240000"/>
              <a:gd name="connsiteY7" fmla="*/ 540011 h 3960000"/>
              <a:gd name="connsiteX8" fmla="*/ 540011 w 3240000"/>
              <a:gd name="connsiteY8" fmla="*/ 0 h 3960000"/>
              <a:gd name="connsiteX9" fmla="*/ 660010 w 3240000"/>
              <a:gd name="connsiteY9" fmla="*/ 180000 h 3960000"/>
              <a:gd name="connsiteX10" fmla="*/ 180000 w 3240000"/>
              <a:gd name="connsiteY10" fmla="*/ 660010 h 3960000"/>
              <a:gd name="connsiteX11" fmla="*/ 180000 w 3240000"/>
              <a:gd name="connsiteY11" fmla="*/ 3299990 h 3960000"/>
              <a:gd name="connsiteX12" fmla="*/ 660010 w 3240000"/>
              <a:gd name="connsiteY12" fmla="*/ 3780000 h 3960000"/>
              <a:gd name="connsiteX13" fmla="*/ 2579990 w 3240000"/>
              <a:gd name="connsiteY13" fmla="*/ 3780000 h 3960000"/>
              <a:gd name="connsiteX14" fmla="*/ 3060000 w 3240000"/>
              <a:gd name="connsiteY14" fmla="*/ 3299990 h 3960000"/>
              <a:gd name="connsiteX15" fmla="*/ 3060000 w 3240000"/>
              <a:gd name="connsiteY15" fmla="*/ 660010 h 3960000"/>
              <a:gd name="connsiteX16" fmla="*/ 2579990 w 3240000"/>
              <a:gd name="connsiteY16" fmla="*/ 180000 h 3960000"/>
              <a:gd name="connsiteX17" fmla="*/ 660010 w 3240000"/>
              <a:gd name="connsiteY17" fmla="*/ 18000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40000" h="3960000"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3419989"/>
                </a:lnTo>
                <a:cubicBezTo>
                  <a:pt x="3240000" y="3718229"/>
                  <a:pt x="2998229" y="3960000"/>
                  <a:pt x="2699989" y="3960000"/>
                </a:cubicBezTo>
                <a:lnTo>
                  <a:pt x="540011" y="3960000"/>
                </a:lnTo>
                <a:cubicBezTo>
                  <a:pt x="241771" y="3960000"/>
                  <a:pt x="0" y="3718229"/>
                  <a:pt x="0" y="3419989"/>
                </a:cubicBez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  <a:moveTo>
                  <a:pt x="660010" y="180000"/>
                </a:moveTo>
                <a:cubicBezTo>
                  <a:pt x="394908" y="180000"/>
                  <a:pt x="180000" y="394908"/>
                  <a:pt x="180000" y="660010"/>
                </a:cubicBezTo>
                <a:lnTo>
                  <a:pt x="180000" y="3299990"/>
                </a:lnTo>
                <a:cubicBezTo>
                  <a:pt x="180000" y="3565092"/>
                  <a:pt x="394908" y="3780000"/>
                  <a:pt x="660010" y="3780000"/>
                </a:cubicBezTo>
                <a:lnTo>
                  <a:pt x="2579990" y="3780000"/>
                </a:lnTo>
                <a:cubicBezTo>
                  <a:pt x="2845092" y="3780000"/>
                  <a:pt x="3060000" y="3565092"/>
                  <a:pt x="3060000" y="3299990"/>
                </a:cubicBezTo>
                <a:lnTo>
                  <a:pt x="3060000" y="660010"/>
                </a:lnTo>
                <a:cubicBezTo>
                  <a:pt x="3060000" y="394908"/>
                  <a:pt x="2845092" y="180000"/>
                  <a:pt x="2579990" y="180000"/>
                </a:cubicBezTo>
                <a:lnTo>
                  <a:pt x="660010" y="180000"/>
                </a:lnTo>
                <a:close/>
              </a:path>
            </a:pathLst>
          </a:custGeom>
          <a:gradFill flip="none" rotWithShape="1">
            <a:gsLst>
              <a:gs pos="99462">
                <a:schemeClr val="bg1">
                  <a:lumMod val="50000"/>
                </a:schemeClr>
              </a:gs>
              <a:gs pos="1613">
                <a:schemeClr val="bg1">
                  <a:lumMod val="50000"/>
                </a:schemeClr>
              </a:gs>
              <a:gs pos="32000">
                <a:schemeClr val="bg1">
                  <a:lumMod val="75000"/>
                </a:schemeClr>
              </a:gs>
              <a:gs pos="52000">
                <a:schemeClr val="bg1"/>
              </a:gs>
              <a:gs pos="74000">
                <a:schemeClr val="bg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BG Image">
            <a:extLst>
              <a:ext uri="{FF2B5EF4-FFF2-40B4-BE49-F238E27FC236}">
                <a16:creationId xmlns:a16="http://schemas.microsoft.com/office/drawing/2014/main" id="{F68D228D-9958-4C94-AC67-A09CEC1E2F8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32905 w 12192000"/>
              <a:gd name="connsiteY5" fmla="*/ 1029688 h 6858000"/>
              <a:gd name="connsiteX6" fmla="*/ 692894 w 12192000"/>
              <a:gd name="connsiteY6" fmla="*/ 1569699 h 6858000"/>
              <a:gd name="connsiteX7" fmla="*/ 692894 w 12192000"/>
              <a:gd name="connsiteY7" fmla="*/ 4449677 h 6858000"/>
              <a:gd name="connsiteX8" fmla="*/ 1232905 w 12192000"/>
              <a:gd name="connsiteY8" fmla="*/ 4989688 h 6858000"/>
              <a:gd name="connsiteX9" fmla="*/ 3392883 w 12192000"/>
              <a:gd name="connsiteY9" fmla="*/ 4989688 h 6858000"/>
              <a:gd name="connsiteX10" fmla="*/ 3932894 w 12192000"/>
              <a:gd name="connsiteY10" fmla="*/ 4449677 h 6858000"/>
              <a:gd name="connsiteX11" fmla="*/ 3932894 w 12192000"/>
              <a:gd name="connsiteY11" fmla="*/ 1569699 h 6858000"/>
              <a:gd name="connsiteX12" fmla="*/ 3392883 w 12192000"/>
              <a:gd name="connsiteY12" fmla="*/ 1029688 h 6858000"/>
              <a:gd name="connsiteX13" fmla="*/ 1232905 w 12192000"/>
              <a:gd name="connsiteY13" fmla="*/ 1029688 h 6858000"/>
              <a:gd name="connsiteX14" fmla="*/ 4985799 w 12192000"/>
              <a:gd name="connsiteY14" fmla="*/ 1029688 h 6858000"/>
              <a:gd name="connsiteX15" fmla="*/ 4445788 w 12192000"/>
              <a:gd name="connsiteY15" fmla="*/ 1569699 h 6858000"/>
              <a:gd name="connsiteX16" fmla="*/ 4445788 w 12192000"/>
              <a:gd name="connsiteY16" fmla="*/ 4449677 h 6858000"/>
              <a:gd name="connsiteX17" fmla="*/ 4985799 w 12192000"/>
              <a:gd name="connsiteY17" fmla="*/ 4989688 h 6858000"/>
              <a:gd name="connsiteX18" fmla="*/ 7145777 w 12192000"/>
              <a:gd name="connsiteY18" fmla="*/ 4989688 h 6858000"/>
              <a:gd name="connsiteX19" fmla="*/ 7685788 w 12192000"/>
              <a:gd name="connsiteY19" fmla="*/ 4449677 h 6858000"/>
              <a:gd name="connsiteX20" fmla="*/ 7685788 w 12192000"/>
              <a:gd name="connsiteY20" fmla="*/ 1569699 h 6858000"/>
              <a:gd name="connsiteX21" fmla="*/ 7145777 w 12192000"/>
              <a:gd name="connsiteY21" fmla="*/ 1029688 h 6858000"/>
              <a:gd name="connsiteX22" fmla="*/ 4985799 w 12192000"/>
              <a:gd name="connsiteY22" fmla="*/ 1029688 h 6858000"/>
              <a:gd name="connsiteX23" fmla="*/ 8738693 w 12192000"/>
              <a:gd name="connsiteY23" fmla="*/ 1038608 h 6858000"/>
              <a:gd name="connsiteX24" fmla="*/ 8198682 w 12192000"/>
              <a:gd name="connsiteY24" fmla="*/ 1578619 h 6858000"/>
              <a:gd name="connsiteX25" fmla="*/ 8198682 w 12192000"/>
              <a:gd name="connsiteY25" fmla="*/ 4458597 h 6858000"/>
              <a:gd name="connsiteX26" fmla="*/ 8738693 w 12192000"/>
              <a:gd name="connsiteY26" fmla="*/ 4998608 h 6858000"/>
              <a:gd name="connsiteX27" fmla="*/ 10898671 w 12192000"/>
              <a:gd name="connsiteY27" fmla="*/ 4998608 h 6858000"/>
              <a:gd name="connsiteX28" fmla="*/ 11438682 w 12192000"/>
              <a:gd name="connsiteY28" fmla="*/ 4458597 h 6858000"/>
              <a:gd name="connsiteX29" fmla="*/ 11438682 w 12192000"/>
              <a:gd name="connsiteY29" fmla="*/ 1578619 h 6858000"/>
              <a:gd name="connsiteX30" fmla="*/ 10898671 w 12192000"/>
              <a:gd name="connsiteY30" fmla="*/ 1038608 h 6858000"/>
              <a:gd name="connsiteX31" fmla="*/ 8738693 w 12192000"/>
              <a:gd name="connsiteY31" fmla="*/ 10386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232905" y="1029688"/>
                </a:moveTo>
                <a:cubicBezTo>
                  <a:pt x="934665" y="1029688"/>
                  <a:pt x="692894" y="1271459"/>
                  <a:pt x="692894" y="1569699"/>
                </a:cubicBezTo>
                <a:lnTo>
                  <a:pt x="692894" y="4449677"/>
                </a:lnTo>
                <a:cubicBezTo>
                  <a:pt x="692894" y="4747917"/>
                  <a:pt x="934665" y="4989688"/>
                  <a:pt x="1232905" y="4989688"/>
                </a:cubicBezTo>
                <a:lnTo>
                  <a:pt x="3392883" y="4989688"/>
                </a:lnTo>
                <a:cubicBezTo>
                  <a:pt x="3691123" y="4989688"/>
                  <a:pt x="3932894" y="4747917"/>
                  <a:pt x="3932894" y="4449677"/>
                </a:cubicBezTo>
                <a:lnTo>
                  <a:pt x="3932894" y="1569699"/>
                </a:lnTo>
                <a:cubicBezTo>
                  <a:pt x="3932894" y="1271459"/>
                  <a:pt x="3691123" y="1029688"/>
                  <a:pt x="3392883" y="1029688"/>
                </a:cubicBezTo>
                <a:lnTo>
                  <a:pt x="1232905" y="1029688"/>
                </a:lnTo>
                <a:close/>
                <a:moveTo>
                  <a:pt x="4985799" y="1029688"/>
                </a:moveTo>
                <a:cubicBezTo>
                  <a:pt x="4687559" y="1029688"/>
                  <a:pt x="4445788" y="1271459"/>
                  <a:pt x="4445788" y="1569699"/>
                </a:cubicBezTo>
                <a:lnTo>
                  <a:pt x="4445788" y="4449677"/>
                </a:lnTo>
                <a:cubicBezTo>
                  <a:pt x="4445788" y="4747917"/>
                  <a:pt x="4687559" y="4989688"/>
                  <a:pt x="4985799" y="4989688"/>
                </a:cubicBezTo>
                <a:lnTo>
                  <a:pt x="7145777" y="4989688"/>
                </a:lnTo>
                <a:cubicBezTo>
                  <a:pt x="7444017" y="4989688"/>
                  <a:pt x="7685788" y="4747917"/>
                  <a:pt x="7685788" y="4449677"/>
                </a:cubicBezTo>
                <a:lnTo>
                  <a:pt x="7685788" y="1569699"/>
                </a:lnTo>
                <a:cubicBezTo>
                  <a:pt x="7685788" y="1271459"/>
                  <a:pt x="7444017" y="1029688"/>
                  <a:pt x="7145777" y="1029688"/>
                </a:cubicBezTo>
                <a:lnTo>
                  <a:pt x="4985799" y="1029688"/>
                </a:lnTo>
                <a:close/>
                <a:moveTo>
                  <a:pt x="8738693" y="1038608"/>
                </a:moveTo>
                <a:cubicBezTo>
                  <a:pt x="8440453" y="1038608"/>
                  <a:pt x="8198682" y="1280379"/>
                  <a:pt x="8198682" y="1578619"/>
                </a:cubicBezTo>
                <a:lnTo>
                  <a:pt x="8198682" y="4458597"/>
                </a:lnTo>
                <a:cubicBezTo>
                  <a:pt x="8198682" y="4756837"/>
                  <a:pt x="8440453" y="4998608"/>
                  <a:pt x="8738693" y="4998608"/>
                </a:cubicBezTo>
                <a:lnTo>
                  <a:pt x="10898671" y="4998608"/>
                </a:lnTo>
                <a:cubicBezTo>
                  <a:pt x="11196911" y="4998608"/>
                  <a:pt x="11438682" y="4756837"/>
                  <a:pt x="11438682" y="4458597"/>
                </a:cubicBezTo>
                <a:lnTo>
                  <a:pt x="11438682" y="1578619"/>
                </a:lnTo>
                <a:cubicBezTo>
                  <a:pt x="11438682" y="1280379"/>
                  <a:pt x="11196911" y="1038608"/>
                  <a:pt x="10898671" y="1038608"/>
                </a:cubicBezTo>
                <a:lnTo>
                  <a:pt x="8738693" y="1038608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d Anchor">
            <a:extLst>
              <a:ext uri="{FF2B5EF4-FFF2-40B4-BE49-F238E27FC236}">
                <a16:creationId xmlns:a16="http://schemas.microsoft.com/office/drawing/2014/main" id="{65C45FA9-D9EE-4AE9-AAE2-84257AB02332}"/>
              </a:ext>
            </a:extLst>
          </p:cNvPr>
          <p:cNvSpPr/>
          <p:nvPr/>
        </p:nvSpPr>
        <p:spPr>
          <a:xfrm>
            <a:off x="6824012" y="4655358"/>
            <a:ext cx="1080000" cy="1080000"/>
          </a:xfrm>
          <a:prstGeom prst="ellipse">
            <a:avLst/>
          </a:prstGeom>
          <a:solidFill>
            <a:srgbClr val="FF0066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" name="Red Button">
            <a:extLst>
              <a:ext uri="{FF2B5EF4-FFF2-40B4-BE49-F238E27FC236}">
                <a16:creationId xmlns:a16="http://schemas.microsoft.com/office/drawing/2014/main" id="{AD68BEC2-511F-409E-9F3C-B6F7D57E901C}"/>
              </a:ext>
            </a:extLst>
          </p:cNvPr>
          <p:cNvGrpSpPr/>
          <p:nvPr/>
        </p:nvGrpSpPr>
        <p:grpSpPr>
          <a:xfrm>
            <a:off x="6824012" y="4655358"/>
            <a:ext cx="1080000" cy="1080000"/>
            <a:chOff x="9229827" y="5179544"/>
            <a:chExt cx="1440000" cy="1440000"/>
          </a:xfrm>
        </p:grpSpPr>
        <p:sp>
          <p:nvSpPr>
            <p:cNvPr id="26" name="Back">
              <a:extLst>
                <a:ext uri="{FF2B5EF4-FFF2-40B4-BE49-F238E27FC236}">
                  <a16:creationId xmlns:a16="http://schemas.microsoft.com/office/drawing/2014/main" id="{318014F2-E6FA-40E6-85DD-30C4E494B764}"/>
                </a:ext>
              </a:extLst>
            </p:cNvPr>
            <p:cNvSpPr/>
            <p:nvPr/>
          </p:nvSpPr>
          <p:spPr>
            <a:xfrm>
              <a:off x="9229827" y="5179544"/>
              <a:ext cx="1440000" cy="144000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  <a:scene3d>
              <a:camera prst="orthographicFront"/>
              <a:lightRig rig="two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GB"/>
            </a:p>
          </p:txBody>
        </p:sp>
        <p:sp>
          <p:nvSpPr>
            <p:cNvPr id="27" name="Button">
              <a:extLst>
                <a:ext uri="{FF2B5EF4-FFF2-40B4-BE49-F238E27FC236}">
                  <a16:creationId xmlns:a16="http://schemas.microsoft.com/office/drawing/2014/main" id="{94621DF4-B9FF-415B-8B92-96C3A7292092}"/>
                </a:ext>
              </a:extLst>
            </p:cNvPr>
            <p:cNvSpPr/>
            <p:nvPr/>
          </p:nvSpPr>
          <p:spPr>
            <a:xfrm>
              <a:off x="9319827" y="5269544"/>
              <a:ext cx="1260000" cy="126000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81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GB" sz="165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SPIN!</a:t>
              </a:r>
            </a:p>
          </p:txBody>
        </p:sp>
      </p:grpSp>
      <p:sp>
        <p:nvSpPr>
          <p:cNvPr id="75" name="Yellow Anchor">
            <a:extLst>
              <a:ext uri="{FF2B5EF4-FFF2-40B4-BE49-F238E27FC236}">
                <a16:creationId xmlns:a16="http://schemas.microsoft.com/office/drawing/2014/main" id="{C1D3637C-CE78-41E1-AE1D-C8F58DE63757}"/>
              </a:ext>
            </a:extLst>
          </p:cNvPr>
          <p:cNvSpPr/>
          <p:nvPr/>
        </p:nvSpPr>
        <p:spPr>
          <a:xfrm>
            <a:off x="3992291" y="4655358"/>
            <a:ext cx="1080000" cy="1080000"/>
          </a:xfrm>
          <a:prstGeom prst="ellipse">
            <a:avLst/>
          </a:prstGeom>
          <a:solidFill>
            <a:srgbClr val="FFC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1" name="Yellow Button">
            <a:extLst>
              <a:ext uri="{FF2B5EF4-FFF2-40B4-BE49-F238E27FC236}">
                <a16:creationId xmlns:a16="http://schemas.microsoft.com/office/drawing/2014/main" id="{D197A735-2CF3-4559-B306-365526F7E920}"/>
              </a:ext>
            </a:extLst>
          </p:cNvPr>
          <p:cNvGrpSpPr/>
          <p:nvPr/>
        </p:nvGrpSpPr>
        <p:grpSpPr>
          <a:xfrm>
            <a:off x="3992291" y="4655358"/>
            <a:ext cx="1080000" cy="1080000"/>
            <a:chOff x="5298627" y="5089544"/>
            <a:chExt cx="1440000" cy="1440000"/>
          </a:xfrm>
        </p:grpSpPr>
        <p:sp>
          <p:nvSpPr>
            <p:cNvPr id="24" name="Back">
              <a:extLst>
                <a:ext uri="{FF2B5EF4-FFF2-40B4-BE49-F238E27FC236}">
                  <a16:creationId xmlns:a16="http://schemas.microsoft.com/office/drawing/2014/main" id="{11F4B274-3856-4B28-8862-0E30A0F1B75B}"/>
                </a:ext>
              </a:extLst>
            </p:cNvPr>
            <p:cNvSpPr/>
            <p:nvPr/>
          </p:nvSpPr>
          <p:spPr>
            <a:xfrm>
              <a:off x="5298627" y="5089544"/>
              <a:ext cx="1440000" cy="144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wo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Button">
              <a:extLst>
                <a:ext uri="{FF2B5EF4-FFF2-40B4-BE49-F238E27FC236}">
                  <a16:creationId xmlns:a16="http://schemas.microsoft.com/office/drawing/2014/main" id="{C7227364-666F-4C40-B923-D1180B458125}"/>
                </a:ext>
              </a:extLst>
            </p:cNvPr>
            <p:cNvSpPr/>
            <p:nvPr/>
          </p:nvSpPr>
          <p:spPr>
            <a:xfrm>
              <a:off x="5388627" y="5179543"/>
              <a:ext cx="1260000" cy="126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81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GB" sz="165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SPIN!</a:t>
              </a:r>
            </a:p>
          </p:txBody>
        </p:sp>
      </p:grpSp>
      <p:sp>
        <p:nvSpPr>
          <p:cNvPr id="52" name="Green Anchor">
            <a:extLst>
              <a:ext uri="{FF2B5EF4-FFF2-40B4-BE49-F238E27FC236}">
                <a16:creationId xmlns:a16="http://schemas.microsoft.com/office/drawing/2014/main" id="{934FE54C-939D-4FA7-85B7-AE6F7E13A99C}"/>
              </a:ext>
            </a:extLst>
          </p:cNvPr>
          <p:cNvSpPr/>
          <p:nvPr/>
        </p:nvSpPr>
        <p:spPr>
          <a:xfrm>
            <a:off x="1160570" y="4655358"/>
            <a:ext cx="1080000" cy="1080000"/>
          </a:xfrm>
          <a:prstGeom prst="ellipse">
            <a:avLst/>
          </a:prstGeom>
          <a:solidFill>
            <a:srgbClr val="00CC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een Button">
            <a:extLst>
              <a:ext uri="{FF2B5EF4-FFF2-40B4-BE49-F238E27FC236}">
                <a16:creationId xmlns:a16="http://schemas.microsoft.com/office/drawing/2014/main" id="{B9E7C1B8-C687-4E80-B063-B6391FBF176F}"/>
              </a:ext>
            </a:extLst>
          </p:cNvPr>
          <p:cNvGrpSpPr/>
          <p:nvPr/>
        </p:nvGrpSpPr>
        <p:grpSpPr>
          <a:xfrm>
            <a:off x="1160570" y="4655358"/>
            <a:ext cx="1080000" cy="1080000"/>
            <a:chOff x="1547427" y="5089544"/>
            <a:chExt cx="1440000" cy="1440000"/>
          </a:xfrm>
        </p:grpSpPr>
        <p:sp>
          <p:nvSpPr>
            <p:cNvPr id="8" name="Back">
              <a:extLst>
                <a:ext uri="{FF2B5EF4-FFF2-40B4-BE49-F238E27FC236}">
                  <a16:creationId xmlns:a16="http://schemas.microsoft.com/office/drawing/2014/main" id="{8AE57E1B-5D00-424B-8C01-576E34F7199E}"/>
                </a:ext>
              </a:extLst>
            </p:cNvPr>
            <p:cNvSpPr/>
            <p:nvPr/>
          </p:nvSpPr>
          <p:spPr>
            <a:xfrm>
              <a:off x="1547427" y="5089544"/>
              <a:ext cx="1440000" cy="1440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  <a:scene3d>
              <a:camera prst="orthographicFront"/>
              <a:lightRig rig="two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Button">
              <a:extLst>
                <a:ext uri="{FF2B5EF4-FFF2-40B4-BE49-F238E27FC236}">
                  <a16:creationId xmlns:a16="http://schemas.microsoft.com/office/drawing/2014/main" id="{8D25FB09-32DC-470A-BB4B-2931D2420237}"/>
                </a:ext>
              </a:extLst>
            </p:cNvPr>
            <p:cNvSpPr/>
            <p:nvPr/>
          </p:nvSpPr>
          <p:spPr>
            <a:xfrm>
              <a:off x="1637427" y="5179544"/>
              <a:ext cx="1260000" cy="1260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81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GB" sz="165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SPIN!</a:t>
              </a:r>
            </a:p>
          </p:txBody>
        </p:sp>
      </p:grpSp>
      <p:sp>
        <p:nvSpPr>
          <p:cNvPr id="43" name="Frame">
            <a:extLst>
              <a:ext uri="{FF2B5EF4-FFF2-40B4-BE49-F238E27FC236}">
                <a16:creationId xmlns:a16="http://schemas.microsoft.com/office/drawing/2014/main" id="{E76067BD-D3E6-4179-87E7-EB9D660E70D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frame">
            <a:avLst>
              <a:gd name="adj1" fmla="val 3611"/>
            </a:avLst>
          </a:prstGeom>
          <a:gradFill flip="none" rotWithShape="1">
            <a:gsLst>
              <a:gs pos="33000">
                <a:schemeClr val="bg2">
                  <a:lumMod val="50000"/>
                </a:schemeClr>
              </a:gs>
              <a:gs pos="52000">
                <a:schemeClr val="bg1"/>
              </a:gs>
              <a:gs pos="100000">
                <a:schemeClr val="bg2">
                  <a:lumMod val="25000"/>
                </a:schemeClr>
              </a:gs>
              <a:gs pos="1613">
                <a:schemeClr val="bg2">
                  <a:lumMod val="25000"/>
                </a:schemeClr>
              </a:gs>
              <a:gs pos="68000">
                <a:schemeClr val="bg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9" name="Tekhnologic Logo">
            <a:extLst>
              <a:ext uri="{FF2B5EF4-FFF2-40B4-BE49-F238E27FC236}">
                <a16:creationId xmlns:a16="http://schemas.microsoft.com/office/drawing/2014/main" id="{8F012E3A-0779-436A-A04A-B19E3BA9F97E}"/>
              </a:ext>
            </a:extLst>
          </p:cNvPr>
          <p:cNvGrpSpPr/>
          <p:nvPr/>
        </p:nvGrpSpPr>
        <p:grpSpPr>
          <a:xfrm>
            <a:off x="8292781" y="5665594"/>
            <a:ext cx="615577" cy="135000"/>
            <a:chOff x="5464435" y="6630924"/>
            <a:chExt cx="820769" cy="180000"/>
          </a:xfrm>
        </p:grpSpPr>
        <p:pic>
          <p:nvPicPr>
            <p:cNvPr id="93" name="Image">
              <a:extLst>
                <a:ext uri="{FF2B5EF4-FFF2-40B4-BE49-F238E27FC236}">
                  <a16:creationId xmlns:a16="http://schemas.microsoft.com/office/drawing/2014/main" id="{630CB5BF-DFB9-4C8C-AF44-B05FFF288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435" y="6630924"/>
              <a:ext cx="180000" cy="180000"/>
            </a:xfrm>
            <a:prstGeom prst="rect">
              <a:avLst/>
            </a:prstGeom>
          </p:spPr>
        </p:pic>
        <p:sp>
          <p:nvSpPr>
            <p:cNvPr id="94" name="Text">
              <a:extLst>
                <a:ext uri="{FF2B5EF4-FFF2-40B4-BE49-F238E27FC236}">
                  <a16:creationId xmlns:a16="http://schemas.microsoft.com/office/drawing/2014/main" id="{A5467B15-4F5E-48BC-8388-7C8F41E30E31}"/>
                </a:ext>
              </a:extLst>
            </p:cNvPr>
            <p:cNvSpPr/>
            <p:nvPr/>
          </p:nvSpPr>
          <p:spPr>
            <a:xfrm>
              <a:off x="5624767" y="6651675"/>
              <a:ext cx="660437" cy="1385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675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entury Gothic" panose="020B0502020202020204" pitchFamily="34" charset="0"/>
                </a:rPr>
                <a:t>tekhnologic</a:t>
              </a:r>
            </a:p>
          </p:txBody>
        </p:sp>
      </p:grpSp>
      <p:sp>
        <p:nvSpPr>
          <p:cNvPr id="87" name="Red Topic">
            <a:extLst>
              <a:ext uri="{FF2B5EF4-FFF2-40B4-BE49-F238E27FC236}">
                <a16:creationId xmlns:a16="http://schemas.microsoft.com/office/drawing/2014/main" id="{CE1E4C89-F9F0-4FFD-98D0-4E5D2525AAD9}"/>
              </a:ext>
            </a:extLst>
          </p:cNvPr>
          <p:cNvSpPr/>
          <p:nvPr/>
        </p:nvSpPr>
        <p:spPr>
          <a:xfrm>
            <a:off x="6146925" y="992209"/>
            <a:ext cx="2432087" cy="623248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1582">
                    <a:alpha val="65000"/>
                  </a:srgbClr>
                </a:solidFill>
                <a:effectLst>
                  <a:glow rad="101600">
                    <a:srgbClr val="FF0066">
                      <a:alpha val="60000"/>
                    </a:srgbClr>
                  </a:glow>
                </a:effectLst>
                <a:latin typeface="Arial Black" panose="020B0A04020102020204" pitchFamily="34" charset="0"/>
              </a:rPr>
              <a:t>Topic</a:t>
            </a:r>
          </a:p>
        </p:txBody>
      </p:sp>
      <p:sp>
        <p:nvSpPr>
          <p:cNvPr id="86" name="Yellow Topic">
            <a:extLst>
              <a:ext uri="{FF2B5EF4-FFF2-40B4-BE49-F238E27FC236}">
                <a16:creationId xmlns:a16="http://schemas.microsoft.com/office/drawing/2014/main" id="{E1C521ED-8BB8-4722-8626-7D147686E019}"/>
              </a:ext>
            </a:extLst>
          </p:cNvPr>
          <p:cNvSpPr/>
          <p:nvPr/>
        </p:nvSpPr>
        <p:spPr>
          <a:xfrm>
            <a:off x="3332254" y="992209"/>
            <a:ext cx="2432087" cy="623248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C000">
                    <a:alpha val="65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Topic</a:t>
            </a:r>
          </a:p>
        </p:txBody>
      </p:sp>
      <p:sp>
        <p:nvSpPr>
          <p:cNvPr id="4" name="Green Topic">
            <a:extLst>
              <a:ext uri="{FF2B5EF4-FFF2-40B4-BE49-F238E27FC236}">
                <a16:creationId xmlns:a16="http://schemas.microsoft.com/office/drawing/2014/main" id="{F59CD3BC-C219-45F9-B957-60E424C2706E}"/>
              </a:ext>
            </a:extLst>
          </p:cNvPr>
          <p:cNvSpPr/>
          <p:nvPr/>
        </p:nvSpPr>
        <p:spPr>
          <a:xfrm>
            <a:off x="517584" y="992209"/>
            <a:ext cx="2419655" cy="623248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B050">
                    <a:alpha val="65000"/>
                  </a:srgb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Topic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A8FD0-F9AE-416F-92DD-6F91931F120F}"/>
              </a:ext>
            </a:extLst>
          </p:cNvPr>
          <p:cNvSpPr/>
          <p:nvPr/>
        </p:nvSpPr>
        <p:spPr>
          <a:xfrm>
            <a:off x="0" y="0"/>
            <a:ext cx="9141914" cy="857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2F95B99-0565-49A8-A4CB-FA0110484217}"/>
              </a:ext>
            </a:extLst>
          </p:cNvPr>
          <p:cNvSpPr/>
          <p:nvPr/>
        </p:nvSpPr>
        <p:spPr>
          <a:xfrm>
            <a:off x="2086" y="6018295"/>
            <a:ext cx="9141914" cy="857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4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indefinite" fill="remov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repeatCount="indefinite" fill="remov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repeatCount="indefinite" fill="remov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92" grpId="0"/>
      <p:bldP spid="91" grpId="0"/>
      <p:bldP spid="90" grpId="0"/>
      <p:bldP spid="76" grpId="0" animBg="1"/>
      <p:bldP spid="76" grpId="1" animBg="1"/>
      <p:bldP spid="75" grpId="0" animBg="1"/>
      <p:bldP spid="75" grpId="1" animBg="1"/>
      <p:bldP spid="52" grpId="0" animBg="1"/>
      <p:bldP spid="5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"/>
          <p:cNvSpPr txBox="1">
            <a:spLocks noChangeArrowheads="1"/>
          </p:cNvSpPr>
          <p:nvPr/>
        </p:nvSpPr>
        <p:spPr bwMode="auto">
          <a:xfrm>
            <a:off x="752475" y="304800"/>
            <a:ext cx="75358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3200" b="1">
                <a:solidFill>
                  <a:srgbClr val="7F7F7F"/>
                </a:solidFill>
                <a:latin typeface="Arial" charset="0"/>
                <a:ea typeface="Verdana" pitchFamily="34" charset="0"/>
              </a:rPr>
              <a:t>TIÊU ĐỀ</a:t>
            </a:r>
          </a:p>
        </p:txBody>
      </p:sp>
      <p:sp>
        <p:nvSpPr>
          <p:cNvPr id="2" name="Freeform 1"/>
          <p:cNvSpPr/>
          <p:nvPr/>
        </p:nvSpPr>
        <p:spPr>
          <a:xfrm>
            <a:off x="1206500" y="1090613"/>
            <a:ext cx="2857500" cy="1423987"/>
          </a:xfrm>
          <a:custGeom>
            <a:avLst/>
            <a:gdLst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936750 w 2209800"/>
              <a:gd name="connsiteY4" fmla="*/ 38100 h 1104900"/>
              <a:gd name="connsiteX5" fmla="*/ 1409700 w 2209800"/>
              <a:gd name="connsiteY5" fmla="*/ 107950 h 1104900"/>
              <a:gd name="connsiteX6" fmla="*/ 685800 w 2209800"/>
              <a:gd name="connsiteY6" fmla="*/ 254000 h 1104900"/>
              <a:gd name="connsiteX7" fmla="*/ 0 w 2209800"/>
              <a:gd name="connsiteY7" fmla="*/ 704850 h 1104900"/>
              <a:gd name="connsiteX8" fmla="*/ 260350 w 2209800"/>
              <a:gd name="connsiteY8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09700 w 2209800"/>
              <a:gd name="connsiteY4" fmla="*/ 107950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26369 w 2209800"/>
              <a:gd name="connsiteY4" fmla="*/ 91281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49945 h 1149945"/>
              <a:gd name="connsiteX1" fmla="*/ 1797050 w 2209800"/>
              <a:gd name="connsiteY1" fmla="*/ 1149945 h 1149945"/>
              <a:gd name="connsiteX2" fmla="*/ 2209800 w 2209800"/>
              <a:gd name="connsiteY2" fmla="*/ 635595 h 1149945"/>
              <a:gd name="connsiteX3" fmla="*/ 2012950 w 2209800"/>
              <a:gd name="connsiteY3" fmla="*/ 45045 h 1149945"/>
              <a:gd name="connsiteX4" fmla="*/ 1426369 w 2209800"/>
              <a:gd name="connsiteY4" fmla="*/ 136326 h 1149945"/>
              <a:gd name="connsiteX5" fmla="*/ 685800 w 2209800"/>
              <a:gd name="connsiteY5" fmla="*/ 299045 h 1149945"/>
              <a:gd name="connsiteX6" fmla="*/ 0 w 2209800"/>
              <a:gd name="connsiteY6" fmla="*/ 749895 h 1149945"/>
              <a:gd name="connsiteX7" fmla="*/ 260350 w 2209800"/>
              <a:gd name="connsiteY7" fmla="*/ 1149945 h 1149945"/>
              <a:gd name="connsiteX0" fmla="*/ 260350 w 2209800"/>
              <a:gd name="connsiteY0" fmla="*/ 1151694 h 1151694"/>
              <a:gd name="connsiteX1" fmla="*/ 1797050 w 2209800"/>
              <a:gd name="connsiteY1" fmla="*/ 1151694 h 1151694"/>
              <a:gd name="connsiteX2" fmla="*/ 2209800 w 2209800"/>
              <a:gd name="connsiteY2" fmla="*/ 637344 h 1151694"/>
              <a:gd name="connsiteX3" fmla="*/ 2022475 w 2209800"/>
              <a:gd name="connsiteY3" fmla="*/ 42032 h 1151694"/>
              <a:gd name="connsiteX4" fmla="*/ 1426369 w 2209800"/>
              <a:gd name="connsiteY4" fmla="*/ 138075 h 1151694"/>
              <a:gd name="connsiteX5" fmla="*/ 685800 w 2209800"/>
              <a:gd name="connsiteY5" fmla="*/ 300794 h 1151694"/>
              <a:gd name="connsiteX6" fmla="*/ 0 w 2209800"/>
              <a:gd name="connsiteY6" fmla="*/ 751644 h 1151694"/>
              <a:gd name="connsiteX7" fmla="*/ 260350 w 2209800"/>
              <a:gd name="connsiteY7" fmla="*/ 1151694 h 1151694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16944"/>
              <a:gd name="connsiteY0" fmla="*/ 1205145 h 1205145"/>
              <a:gd name="connsiteX1" fmla="*/ 1797050 w 2216944"/>
              <a:gd name="connsiteY1" fmla="*/ 1205145 h 1205145"/>
              <a:gd name="connsiteX2" fmla="*/ 2216944 w 2216944"/>
              <a:gd name="connsiteY2" fmla="*/ 705083 h 1205145"/>
              <a:gd name="connsiteX3" fmla="*/ 2022475 w 2216944"/>
              <a:gd name="connsiteY3" fmla="*/ 95483 h 1205145"/>
              <a:gd name="connsiteX4" fmla="*/ 1426369 w 2216944"/>
              <a:gd name="connsiteY4" fmla="*/ 191526 h 1205145"/>
              <a:gd name="connsiteX5" fmla="*/ 685800 w 2216944"/>
              <a:gd name="connsiteY5" fmla="*/ 354245 h 1205145"/>
              <a:gd name="connsiteX6" fmla="*/ 0 w 2216944"/>
              <a:gd name="connsiteY6" fmla="*/ 805095 h 1205145"/>
              <a:gd name="connsiteX7" fmla="*/ 260350 w 221694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390126 w 2328995"/>
              <a:gd name="connsiteY0" fmla="*/ 1157520 h 1164664"/>
              <a:gd name="connsiteX1" fmla="*/ 1900632 w 2328995"/>
              <a:gd name="connsiteY1" fmla="*/ 1164664 h 1164664"/>
              <a:gd name="connsiteX2" fmla="*/ 2318145 w 2328995"/>
              <a:gd name="connsiteY2" fmla="*/ 705083 h 1164664"/>
              <a:gd name="connsiteX3" fmla="*/ 2123676 w 2328995"/>
              <a:gd name="connsiteY3" fmla="*/ 95483 h 1164664"/>
              <a:gd name="connsiteX4" fmla="*/ 1527570 w 2328995"/>
              <a:gd name="connsiteY4" fmla="*/ 191526 h 1164664"/>
              <a:gd name="connsiteX5" fmla="*/ 787001 w 2328995"/>
              <a:gd name="connsiteY5" fmla="*/ 354245 h 1164664"/>
              <a:gd name="connsiteX6" fmla="*/ 101201 w 2328995"/>
              <a:gd name="connsiteY6" fmla="*/ 805095 h 1164664"/>
              <a:gd name="connsiteX7" fmla="*/ 390126 w 2328995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8397" h="1164664">
                <a:moveTo>
                  <a:pt x="399528" y="1157520"/>
                </a:moveTo>
                <a:lnTo>
                  <a:pt x="1910034" y="1164664"/>
                </a:lnTo>
                <a:cubicBezTo>
                  <a:pt x="2016661" y="1128946"/>
                  <a:pt x="2266163" y="1043220"/>
                  <a:pt x="2327547" y="705083"/>
                </a:cubicBezTo>
                <a:cubicBezTo>
                  <a:pt x="2336542" y="575703"/>
                  <a:pt x="2390783" y="351070"/>
                  <a:pt x="2133078" y="95483"/>
                </a:cubicBezTo>
                <a:cubicBezTo>
                  <a:pt x="2004226" y="-24109"/>
                  <a:pt x="1708686" y="-69882"/>
                  <a:pt x="1536972" y="191526"/>
                </a:cubicBezTo>
                <a:cubicBezTo>
                  <a:pt x="1252016" y="79078"/>
                  <a:pt x="983728" y="114267"/>
                  <a:pt x="796403" y="354245"/>
                </a:cubicBezTo>
                <a:cubicBezTo>
                  <a:pt x="439215" y="199728"/>
                  <a:pt x="53453" y="485743"/>
                  <a:pt x="110603" y="805095"/>
                </a:cubicBezTo>
                <a:cubicBezTo>
                  <a:pt x="-116939" y="979720"/>
                  <a:pt x="19851" y="1149582"/>
                  <a:pt x="399528" y="115752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925888" y="2478088"/>
            <a:ext cx="3586162" cy="1614487"/>
          </a:xfrm>
          <a:custGeom>
            <a:avLst/>
            <a:gdLst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704185"/>
              <a:gd name="connsiteY0" fmla="*/ 1006475 h 1006475"/>
              <a:gd name="connsiteX1" fmla="*/ 2200275 w 2704185"/>
              <a:gd name="connsiteY1" fmla="*/ 1006475 h 1006475"/>
              <a:gd name="connsiteX2" fmla="*/ 2679700 w 2704185"/>
              <a:gd name="connsiteY2" fmla="*/ 806450 h 1006475"/>
              <a:gd name="connsiteX3" fmla="*/ 2501900 w 2704185"/>
              <a:gd name="connsiteY3" fmla="*/ 396875 h 1006475"/>
              <a:gd name="connsiteX4" fmla="*/ 1666875 w 2704185"/>
              <a:gd name="connsiteY4" fmla="*/ 0 h 1006475"/>
              <a:gd name="connsiteX5" fmla="*/ 600075 w 2704185"/>
              <a:gd name="connsiteY5" fmla="*/ 25400 h 1006475"/>
              <a:gd name="connsiteX6" fmla="*/ 0 w 2704185"/>
              <a:gd name="connsiteY6" fmla="*/ 615950 h 1006475"/>
              <a:gd name="connsiteX7" fmla="*/ 123825 w 2704185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101363 h 1101363"/>
              <a:gd name="connsiteX1" fmla="*/ 2200275 w 2710992"/>
              <a:gd name="connsiteY1" fmla="*/ 1101363 h 1101363"/>
              <a:gd name="connsiteX2" fmla="*/ 2679700 w 2710992"/>
              <a:gd name="connsiteY2" fmla="*/ 901338 h 1101363"/>
              <a:gd name="connsiteX3" fmla="*/ 2501900 w 2710992"/>
              <a:gd name="connsiteY3" fmla="*/ 491763 h 1101363"/>
              <a:gd name="connsiteX4" fmla="*/ 1666875 w 2710992"/>
              <a:gd name="connsiteY4" fmla="*/ 94888 h 1101363"/>
              <a:gd name="connsiteX5" fmla="*/ 600075 w 2710992"/>
              <a:gd name="connsiteY5" fmla="*/ 120288 h 1101363"/>
              <a:gd name="connsiteX6" fmla="*/ 0 w 2710992"/>
              <a:gd name="connsiteY6" fmla="*/ 710838 h 1101363"/>
              <a:gd name="connsiteX7" fmla="*/ 123825 w 2710992"/>
              <a:gd name="connsiteY7" fmla="*/ 1101363 h 1101363"/>
              <a:gd name="connsiteX0" fmla="*/ 123825 w 2710992"/>
              <a:gd name="connsiteY0" fmla="*/ 1173121 h 1173121"/>
              <a:gd name="connsiteX1" fmla="*/ 2200275 w 2710992"/>
              <a:gd name="connsiteY1" fmla="*/ 1173121 h 1173121"/>
              <a:gd name="connsiteX2" fmla="*/ 2679700 w 2710992"/>
              <a:gd name="connsiteY2" fmla="*/ 973096 h 1173121"/>
              <a:gd name="connsiteX3" fmla="*/ 2501900 w 2710992"/>
              <a:gd name="connsiteY3" fmla="*/ 563521 h 1173121"/>
              <a:gd name="connsiteX4" fmla="*/ 1666875 w 2710992"/>
              <a:gd name="connsiteY4" fmla="*/ 166646 h 1173121"/>
              <a:gd name="connsiteX5" fmla="*/ 600075 w 2710992"/>
              <a:gd name="connsiteY5" fmla="*/ 192046 h 1173121"/>
              <a:gd name="connsiteX6" fmla="*/ 0 w 2710992"/>
              <a:gd name="connsiteY6" fmla="*/ 782596 h 1173121"/>
              <a:gd name="connsiteX7" fmla="*/ 123825 w 2710992"/>
              <a:gd name="connsiteY7" fmla="*/ 1173121 h 1173121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216585 w 2803752"/>
              <a:gd name="connsiteY0" fmla="*/ 1285704 h 1285704"/>
              <a:gd name="connsiteX1" fmla="*/ 2293035 w 2803752"/>
              <a:gd name="connsiteY1" fmla="*/ 1285704 h 1285704"/>
              <a:gd name="connsiteX2" fmla="*/ 2772460 w 2803752"/>
              <a:gd name="connsiteY2" fmla="*/ 1085679 h 1285704"/>
              <a:gd name="connsiteX3" fmla="*/ 2594660 w 2803752"/>
              <a:gd name="connsiteY3" fmla="*/ 676104 h 1285704"/>
              <a:gd name="connsiteX4" fmla="*/ 1759635 w 2803752"/>
              <a:gd name="connsiteY4" fmla="*/ 279229 h 1285704"/>
              <a:gd name="connsiteX5" fmla="*/ 692835 w 2803752"/>
              <a:gd name="connsiteY5" fmla="*/ 304629 h 1285704"/>
              <a:gd name="connsiteX6" fmla="*/ 92760 w 2803752"/>
              <a:gd name="connsiteY6" fmla="*/ 895179 h 1285704"/>
              <a:gd name="connsiteX7" fmla="*/ 216585 w 2803752"/>
              <a:gd name="connsiteY7" fmla="*/ 1285704 h 1285704"/>
              <a:gd name="connsiteX0" fmla="*/ 319131 w 2906298"/>
              <a:gd name="connsiteY0" fmla="*/ 1285704 h 1285704"/>
              <a:gd name="connsiteX1" fmla="*/ 2395581 w 2906298"/>
              <a:gd name="connsiteY1" fmla="*/ 1285704 h 1285704"/>
              <a:gd name="connsiteX2" fmla="*/ 2875006 w 2906298"/>
              <a:gd name="connsiteY2" fmla="*/ 1085679 h 1285704"/>
              <a:gd name="connsiteX3" fmla="*/ 2697206 w 2906298"/>
              <a:gd name="connsiteY3" fmla="*/ 676104 h 1285704"/>
              <a:gd name="connsiteX4" fmla="*/ 1862181 w 2906298"/>
              <a:gd name="connsiteY4" fmla="*/ 279229 h 1285704"/>
              <a:gd name="connsiteX5" fmla="*/ 795381 w 2906298"/>
              <a:gd name="connsiteY5" fmla="*/ 304629 h 1285704"/>
              <a:gd name="connsiteX6" fmla="*/ 195306 w 2906298"/>
              <a:gd name="connsiteY6" fmla="*/ 895179 h 1285704"/>
              <a:gd name="connsiteX7" fmla="*/ 319131 w 2906298"/>
              <a:gd name="connsiteY7" fmla="*/ 1285704 h 1285704"/>
              <a:gd name="connsiteX0" fmla="*/ 420994 w 3008161"/>
              <a:gd name="connsiteY0" fmla="*/ 1285704 h 1285704"/>
              <a:gd name="connsiteX1" fmla="*/ 2497444 w 3008161"/>
              <a:gd name="connsiteY1" fmla="*/ 1285704 h 1285704"/>
              <a:gd name="connsiteX2" fmla="*/ 2976869 w 3008161"/>
              <a:gd name="connsiteY2" fmla="*/ 1085679 h 1285704"/>
              <a:gd name="connsiteX3" fmla="*/ 2799069 w 3008161"/>
              <a:gd name="connsiteY3" fmla="*/ 676104 h 1285704"/>
              <a:gd name="connsiteX4" fmla="*/ 1964044 w 3008161"/>
              <a:gd name="connsiteY4" fmla="*/ 279229 h 1285704"/>
              <a:gd name="connsiteX5" fmla="*/ 897244 w 3008161"/>
              <a:gd name="connsiteY5" fmla="*/ 304629 h 1285704"/>
              <a:gd name="connsiteX6" fmla="*/ 297169 w 3008161"/>
              <a:gd name="connsiteY6" fmla="*/ 895179 h 1285704"/>
              <a:gd name="connsiteX7" fmla="*/ 420994 w 3008161"/>
              <a:gd name="connsiteY7" fmla="*/ 1285704 h 128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161" h="1285704">
                <a:moveTo>
                  <a:pt x="420994" y="1285704"/>
                </a:moveTo>
                <a:lnTo>
                  <a:pt x="2497444" y="1285704"/>
                </a:lnTo>
                <a:cubicBezTo>
                  <a:pt x="2800127" y="1269829"/>
                  <a:pt x="2934536" y="1209504"/>
                  <a:pt x="2976869" y="1085679"/>
                </a:cubicBezTo>
                <a:cubicBezTo>
                  <a:pt x="3073177" y="872954"/>
                  <a:pt x="2928186" y="730079"/>
                  <a:pt x="2799069" y="676104"/>
                </a:cubicBezTo>
                <a:cubicBezTo>
                  <a:pt x="2787427" y="258062"/>
                  <a:pt x="2299536" y="49571"/>
                  <a:pt x="1964044" y="279229"/>
                </a:cubicBezTo>
                <a:cubicBezTo>
                  <a:pt x="1792594" y="-106004"/>
                  <a:pt x="1087744" y="-88013"/>
                  <a:pt x="897244" y="304629"/>
                </a:cubicBezTo>
                <a:cubicBezTo>
                  <a:pt x="468619" y="101429"/>
                  <a:pt x="1894" y="488779"/>
                  <a:pt x="297169" y="895179"/>
                </a:cubicBezTo>
                <a:cubicBezTo>
                  <a:pt x="-188606" y="965029"/>
                  <a:pt x="-29856" y="1266654"/>
                  <a:pt x="420994" y="1285704"/>
                </a:cubicBezTo>
                <a:close/>
              </a:path>
            </a:pathLst>
          </a:custGeom>
          <a:solidFill>
            <a:schemeClr val="accent3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20675" y="3627438"/>
            <a:ext cx="3406775" cy="1712912"/>
          </a:xfrm>
          <a:custGeom>
            <a:avLst/>
            <a:gdLst>
              <a:gd name="connsiteX0" fmla="*/ 257175 w 2320925"/>
              <a:gd name="connsiteY0" fmla="*/ 1203325 h 1203325"/>
              <a:gd name="connsiteX1" fmla="*/ 2070100 w 2320925"/>
              <a:gd name="connsiteY1" fmla="*/ 1203325 h 1203325"/>
              <a:gd name="connsiteX2" fmla="*/ 2320925 w 2320925"/>
              <a:gd name="connsiteY2" fmla="*/ 508000 h 1203325"/>
              <a:gd name="connsiteX3" fmla="*/ 2089150 w 2320925"/>
              <a:gd name="connsiteY3" fmla="*/ 349250 h 1203325"/>
              <a:gd name="connsiteX4" fmla="*/ 1863725 w 2320925"/>
              <a:gd name="connsiteY4" fmla="*/ 123825 h 1203325"/>
              <a:gd name="connsiteX5" fmla="*/ 1435100 w 2320925"/>
              <a:gd name="connsiteY5" fmla="*/ 0 h 1203325"/>
              <a:gd name="connsiteX6" fmla="*/ 936625 w 2320925"/>
              <a:gd name="connsiteY6" fmla="*/ 31750 h 1203325"/>
              <a:gd name="connsiteX7" fmla="*/ 650875 w 2320925"/>
              <a:gd name="connsiteY7" fmla="*/ 177800 h 1203325"/>
              <a:gd name="connsiteX8" fmla="*/ 0 w 2320925"/>
              <a:gd name="connsiteY8" fmla="*/ 415925 h 1203325"/>
              <a:gd name="connsiteX9" fmla="*/ 82550 w 2320925"/>
              <a:gd name="connsiteY9" fmla="*/ 1111250 h 1203325"/>
              <a:gd name="connsiteX10" fmla="*/ 257175 w 2320925"/>
              <a:gd name="connsiteY10" fmla="*/ 1203325 h 1203325"/>
              <a:gd name="connsiteX0" fmla="*/ 366911 w 2430661"/>
              <a:gd name="connsiteY0" fmla="*/ 1203325 h 1203325"/>
              <a:gd name="connsiteX1" fmla="*/ 2179836 w 2430661"/>
              <a:gd name="connsiteY1" fmla="*/ 1203325 h 1203325"/>
              <a:gd name="connsiteX2" fmla="*/ 2430661 w 2430661"/>
              <a:gd name="connsiteY2" fmla="*/ 508000 h 1203325"/>
              <a:gd name="connsiteX3" fmla="*/ 2198886 w 2430661"/>
              <a:gd name="connsiteY3" fmla="*/ 349250 h 1203325"/>
              <a:gd name="connsiteX4" fmla="*/ 1973461 w 2430661"/>
              <a:gd name="connsiteY4" fmla="*/ 123825 h 1203325"/>
              <a:gd name="connsiteX5" fmla="*/ 1544836 w 2430661"/>
              <a:gd name="connsiteY5" fmla="*/ 0 h 1203325"/>
              <a:gd name="connsiteX6" fmla="*/ 1046361 w 2430661"/>
              <a:gd name="connsiteY6" fmla="*/ 31750 h 1203325"/>
              <a:gd name="connsiteX7" fmla="*/ 760611 w 2430661"/>
              <a:gd name="connsiteY7" fmla="*/ 177800 h 1203325"/>
              <a:gd name="connsiteX8" fmla="*/ 109736 w 2430661"/>
              <a:gd name="connsiteY8" fmla="*/ 415925 h 1203325"/>
              <a:gd name="connsiteX9" fmla="*/ 192286 w 2430661"/>
              <a:gd name="connsiteY9" fmla="*/ 1111250 h 1203325"/>
              <a:gd name="connsiteX10" fmla="*/ 366911 w 2430661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23825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10965 h 1210965"/>
              <a:gd name="connsiteX1" fmla="*/ 2236737 w 2487562"/>
              <a:gd name="connsiteY1" fmla="*/ 1210965 h 1210965"/>
              <a:gd name="connsiteX2" fmla="*/ 2487562 w 2487562"/>
              <a:gd name="connsiteY2" fmla="*/ 515640 h 1210965"/>
              <a:gd name="connsiteX3" fmla="*/ 2255787 w 2487562"/>
              <a:gd name="connsiteY3" fmla="*/ 356890 h 1210965"/>
              <a:gd name="connsiteX4" fmla="*/ 2030362 w 2487562"/>
              <a:gd name="connsiteY4" fmla="*/ 131465 h 1210965"/>
              <a:gd name="connsiteX5" fmla="*/ 1601737 w 2487562"/>
              <a:gd name="connsiteY5" fmla="*/ 7640 h 1210965"/>
              <a:gd name="connsiteX6" fmla="*/ 1103262 w 2487562"/>
              <a:gd name="connsiteY6" fmla="*/ 39390 h 1210965"/>
              <a:gd name="connsiteX7" fmla="*/ 817512 w 2487562"/>
              <a:gd name="connsiteY7" fmla="*/ 131465 h 1210965"/>
              <a:gd name="connsiteX8" fmla="*/ 166637 w 2487562"/>
              <a:gd name="connsiteY8" fmla="*/ 423565 h 1210965"/>
              <a:gd name="connsiteX9" fmla="*/ 249187 w 2487562"/>
              <a:gd name="connsiteY9" fmla="*/ 1118890 h 1210965"/>
              <a:gd name="connsiteX10" fmla="*/ 423812 w 2487562"/>
              <a:gd name="connsiteY10" fmla="*/ 1210965 h 1210965"/>
              <a:gd name="connsiteX0" fmla="*/ 423812 w 2487562"/>
              <a:gd name="connsiteY0" fmla="*/ 1224763 h 1224763"/>
              <a:gd name="connsiteX1" fmla="*/ 2236737 w 2487562"/>
              <a:gd name="connsiteY1" fmla="*/ 1224763 h 1224763"/>
              <a:gd name="connsiteX2" fmla="*/ 2487562 w 2487562"/>
              <a:gd name="connsiteY2" fmla="*/ 529438 h 1224763"/>
              <a:gd name="connsiteX3" fmla="*/ 2255787 w 2487562"/>
              <a:gd name="connsiteY3" fmla="*/ 370688 h 1224763"/>
              <a:gd name="connsiteX4" fmla="*/ 2030362 w 2487562"/>
              <a:gd name="connsiteY4" fmla="*/ 145263 h 1224763"/>
              <a:gd name="connsiteX5" fmla="*/ 1601737 w 2487562"/>
              <a:gd name="connsiteY5" fmla="*/ 21438 h 1224763"/>
              <a:gd name="connsiteX6" fmla="*/ 1112787 w 2487562"/>
              <a:gd name="connsiteY6" fmla="*/ 30963 h 1224763"/>
              <a:gd name="connsiteX7" fmla="*/ 817512 w 2487562"/>
              <a:gd name="connsiteY7" fmla="*/ 145263 h 1224763"/>
              <a:gd name="connsiteX8" fmla="*/ 166637 w 2487562"/>
              <a:gd name="connsiteY8" fmla="*/ 437363 h 1224763"/>
              <a:gd name="connsiteX9" fmla="*/ 249187 w 2487562"/>
              <a:gd name="connsiteY9" fmla="*/ 1132688 h 1224763"/>
              <a:gd name="connsiteX10" fmla="*/ 423812 w 2487562"/>
              <a:gd name="connsiteY10" fmla="*/ 1224763 h 1224763"/>
              <a:gd name="connsiteX0" fmla="*/ 423812 w 2487562"/>
              <a:gd name="connsiteY0" fmla="*/ 1276040 h 1276040"/>
              <a:gd name="connsiteX1" fmla="*/ 2236737 w 2487562"/>
              <a:gd name="connsiteY1" fmla="*/ 1276040 h 1276040"/>
              <a:gd name="connsiteX2" fmla="*/ 2487562 w 2487562"/>
              <a:gd name="connsiteY2" fmla="*/ 580715 h 1276040"/>
              <a:gd name="connsiteX3" fmla="*/ 2255787 w 2487562"/>
              <a:gd name="connsiteY3" fmla="*/ 421965 h 1276040"/>
              <a:gd name="connsiteX4" fmla="*/ 2030362 w 2487562"/>
              <a:gd name="connsiteY4" fmla="*/ 196540 h 1276040"/>
              <a:gd name="connsiteX5" fmla="*/ 1601737 w 2487562"/>
              <a:gd name="connsiteY5" fmla="*/ 72715 h 1276040"/>
              <a:gd name="connsiteX6" fmla="*/ 1112787 w 2487562"/>
              <a:gd name="connsiteY6" fmla="*/ 82240 h 1276040"/>
              <a:gd name="connsiteX7" fmla="*/ 817512 w 2487562"/>
              <a:gd name="connsiteY7" fmla="*/ 196540 h 1276040"/>
              <a:gd name="connsiteX8" fmla="*/ 166637 w 2487562"/>
              <a:gd name="connsiteY8" fmla="*/ 488640 h 1276040"/>
              <a:gd name="connsiteX9" fmla="*/ 249187 w 2487562"/>
              <a:gd name="connsiteY9" fmla="*/ 1183965 h 1276040"/>
              <a:gd name="connsiteX10" fmla="*/ 423812 w 2487562"/>
              <a:gd name="connsiteY10" fmla="*/ 1276040 h 1276040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8256"/>
              <a:gd name="connsiteY0" fmla="*/ 1359584 h 1359584"/>
              <a:gd name="connsiteX1" fmla="*/ 2236737 w 2488256"/>
              <a:gd name="connsiteY1" fmla="*/ 1359584 h 1359584"/>
              <a:gd name="connsiteX2" fmla="*/ 2487562 w 2488256"/>
              <a:gd name="connsiteY2" fmla="*/ 664259 h 1359584"/>
              <a:gd name="connsiteX3" fmla="*/ 2255787 w 2488256"/>
              <a:gd name="connsiteY3" fmla="*/ 505509 h 1359584"/>
              <a:gd name="connsiteX4" fmla="*/ 2030362 w 2488256"/>
              <a:gd name="connsiteY4" fmla="*/ 280084 h 1359584"/>
              <a:gd name="connsiteX5" fmla="*/ 1601737 w 2488256"/>
              <a:gd name="connsiteY5" fmla="*/ 156259 h 1359584"/>
              <a:gd name="connsiteX6" fmla="*/ 1112787 w 2488256"/>
              <a:gd name="connsiteY6" fmla="*/ 165784 h 1359584"/>
              <a:gd name="connsiteX7" fmla="*/ 817512 w 2488256"/>
              <a:gd name="connsiteY7" fmla="*/ 280084 h 1359584"/>
              <a:gd name="connsiteX8" fmla="*/ 166637 w 2488256"/>
              <a:gd name="connsiteY8" fmla="*/ 572184 h 1359584"/>
              <a:gd name="connsiteX9" fmla="*/ 249187 w 2488256"/>
              <a:gd name="connsiteY9" fmla="*/ 1267509 h 1359584"/>
              <a:gd name="connsiteX10" fmla="*/ 423812 w 2488256"/>
              <a:gd name="connsiteY10" fmla="*/ 1359584 h 1359584"/>
              <a:gd name="connsiteX0" fmla="*/ 423812 w 2613718"/>
              <a:gd name="connsiteY0" fmla="*/ 1359584 h 1359584"/>
              <a:gd name="connsiteX1" fmla="*/ 2236737 w 2613718"/>
              <a:gd name="connsiteY1" fmla="*/ 1359584 h 1359584"/>
              <a:gd name="connsiteX2" fmla="*/ 2487562 w 2613718"/>
              <a:gd name="connsiteY2" fmla="*/ 664259 h 1359584"/>
              <a:gd name="connsiteX3" fmla="*/ 2255787 w 2613718"/>
              <a:gd name="connsiteY3" fmla="*/ 505509 h 1359584"/>
              <a:gd name="connsiteX4" fmla="*/ 2030362 w 2613718"/>
              <a:gd name="connsiteY4" fmla="*/ 280084 h 1359584"/>
              <a:gd name="connsiteX5" fmla="*/ 1601737 w 2613718"/>
              <a:gd name="connsiteY5" fmla="*/ 156259 h 1359584"/>
              <a:gd name="connsiteX6" fmla="*/ 1112787 w 2613718"/>
              <a:gd name="connsiteY6" fmla="*/ 165784 h 1359584"/>
              <a:gd name="connsiteX7" fmla="*/ 817512 w 2613718"/>
              <a:gd name="connsiteY7" fmla="*/ 280084 h 1359584"/>
              <a:gd name="connsiteX8" fmla="*/ 166637 w 2613718"/>
              <a:gd name="connsiteY8" fmla="*/ 572184 h 1359584"/>
              <a:gd name="connsiteX9" fmla="*/ 249187 w 2613718"/>
              <a:gd name="connsiteY9" fmla="*/ 1267509 h 1359584"/>
              <a:gd name="connsiteX10" fmla="*/ 423812 w 2613718"/>
              <a:gd name="connsiteY10" fmla="*/ 1359584 h 1359584"/>
              <a:gd name="connsiteX0" fmla="*/ 423812 w 2679088"/>
              <a:gd name="connsiteY0" fmla="*/ 1359584 h 1359584"/>
              <a:gd name="connsiteX1" fmla="*/ 2236737 w 2679088"/>
              <a:gd name="connsiteY1" fmla="*/ 1359584 h 1359584"/>
              <a:gd name="connsiteX2" fmla="*/ 2487562 w 2679088"/>
              <a:gd name="connsiteY2" fmla="*/ 664259 h 1359584"/>
              <a:gd name="connsiteX3" fmla="*/ 2255787 w 2679088"/>
              <a:gd name="connsiteY3" fmla="*/ 505509 h 1359584"/>
              <a:gd name="connsiteX4" fmla="*/ 2030362 w 2679088"/>
              <a:gd name="connsiteY4" fmla="*/ 280084 h 1359584"/>
              <a:gd name="connsiteX5" fmla="*/ 1601737 w 2679088"/>
              <a:gd name="connsiteY5" fmla="*/ 156259 h 1359584"/>
              <a:gd name="connsiteX6" fmla="*/ 1112787 w 2679088"/>
              <a:gd name="connsiteY6" fmla="*/ 165784 h 1359584"/>
              <a:gd name="connsiteX7" fmla="*/ 817512 w 2679088"/>
              <a:gd name="connsiteY7" fmla="*/ 280084 h 1359584"/>
              <a:gd name="connsiteX8" fmla="*/ 166637 w 2679088"/>
              <a:gd name="connsiteY8" fmla="*/ 572184 h 1359584"/>
              <a:gd name="connsiteX9" fmla="*/ 249187 w 2679088"/>
              <a:gd name="connsiteY9" fmla="*/ 1267509 h 1359584"/>
              <a:gd name="connsiteX10" fmla="*/ 423812 w 2679088"/>
              <a:gd name="connsiteY10" fmla="*/ 1359584 h 135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9088" h="1359584">
                <a:moveTo>
                  <a:pt x="423812" y="1359584"/>
                </a:moveTo>
                <a:lnTo>
                  <a:pt x="2236737" y="1359584"/>
                </a:lnTo>
                <a:cubicBezTo>
                  <a:pt x="2656895" y="1356409"/>
                  <a:pt x="2851629" y="896034"/>
                  <a:pt x="2487562" y="664259"/>
                </a:cubicBezTo>
                <a:cubicBezTo>
                  <a:pt x="2492854" y="595467"/>
                  <a:pt x="2472745" y="428251"/>
                  <a:pt x="2255787" y="505509"/>
                </a:cubicBezTo>
                <a:cubicBezTo>
                  <a:pt x="2253670" y="392267"/>
                  <a:pt x="2242029" y="279026"/>
                  <a:pt x="2030362" y="280084"/>
                </a:cubicBezTo>
                <a:cubicBezTo>
                  <a:pt x="2004962" y="137209"/>
                  <a:pt x="1795412" y="-21541"/>
                  <a:pt x="1601737" y="156259"/>
                </a:cubicBezTo>
                <a:cubicBezTo>
                  <a:pt x="1470504" y="-88216"/>
                  <a:pt x="1209095" y="-15191"/>
                  <a:pt x="1112787" y="165784"/>
                </a:cubicBezTo>
                <a:cubicBezTo>
                  <a:pt x="1008012" y="122392"/>
                  <a:pt x="865137" y="98051"/>
                  <a:pt x="817512" y="280084"/>
                </a:cubicBezTo>
                <a:cubicBezTo>
                  <a:pt x="568804" y="70534"/>
                  <a:pt x="53395" y="245159"/>
                  <a:pt x="166637" y="572184"/>
                </a:cubicBezTo>
                <a:cubicBezTo>
                  <a:pt x="-110646" y="775384"/>
                  <a:pt x="-13280" y="1102409"/>
                  <a:pt x="249187" y="1267509"/>
                </a:cubicBezTo>
                <a:cubicBezTo>
                  <a:pt x="288345" y="1352176"/>
                  <a:pt x="346554" y="1357467"/>
                  <a:pt x="423812" y="1359584"/>
                </a:cubicBez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072063" y="4702175"/>
            <a:ext cx="3154362" cy="1622425"/>
          </a:xfrm>
          <a:custGeom>
            <a:avLst/>
            <a:gdLst>
              <a:gd name="connsiteX0" fmla="*/ 171450 w 2209800"/>
              <a:gd name="connsiteY0" fmla="*/ 1162050 h 1162050"/>
              <a:gd name="connsiteX1" fmla="*/ 2076450 w 2209800"/>
              <a:gd name="connsiteY1" fmla="*/ 1162050 h 1162050"/>
              <a:gd name="connsiteX2" fmla="*/ 2209800 w 2209800"/>
              <a:gd name="connsiteY2" fmla="*/ 476250 h 1162050"/>
              <a:gd name="connsiteX3" fmla="*/ 1701800 w 2209800"/>
              <a:gd name="connsiteY3" fmla="*/ 0 h 1162050"/>
              <a:gd name="connsiteX4" fmla="*/ 1235075 w 2209800"/>
              <a:gd name="connsiteY4" fmla="*/ 63500 h 1162050"/>
              <a:gd name="connsiteX5" fmla="*/ 720725 w 2209800"/>
              <a:gd name="connsiteY5" fmla="*/ 79375 h 1162050"/>
              <a:gd name="connsiteX6" fmla="*/ 177800 w 2209800"/>
              <a:gd name="connsiteY6" fmla="*/ 320675 h 1162050"/>
              <a:gd name="connsiteX7" fmla="*/ 6350 w 2209800"/>
              <a:gd name="connsiteY7" fmla="*/ 552450 h 1162050"/>
              <a:gd name="connsiteX8" fmla="*/ 0 w 2209800"/>
              <a:gd name="connsiteY8" fmla="*/ 790575 h 1162050"/>
              <a:gd name="connsiteX9" fmla="*/ 171450 w 2209800"/>
              <a:gd name="connsiteY9" fmla="*/ 1162050 h 1162050"/>
              <a:gd name="connsiteX0" fmla="*/ 171450 w 2273864"/>
              <a:gd name="connsiteY0" fmla="*/ 1162050 h 1162050"/>
              <a:gd name="connsiteX1" fmla="*/ 2076450 w 2273864"/>
              <a:gd name="connsiteY1" fmla="*/ 1162050 h 1162050"/>
              <a:gd name="connsiteX2" fmla="*/ 2209800 w 2273864"/>
              <a:gd name="connsiteY2" fmla="*/ 476250 h 1162050"/>
              <a:gd name="connsiteX3" fmla="*/ 1701800 w 2273864"/>
              <a:gd name="connsiteY3" fmla="*/ 0 h 1162050"/>
              <a:gd name="connsiteX4" fmla="*/ 1235075 w 2273864"/>
              <a:gd name="connsiteY4" fmla="*/ 63500 h 1162050"/>
              <a:gd name="connsiteX5" fmla="*/ 720725 w 2273864"/>
              <a:gd name="connsiteY5" fmla="*/ 79375 h 1162050"/>
              <a:gd name="connsiteX6" fmla="*/ 177800 w 2273864"/>
              <a:gd name="connsiteY6" fmla="*/ 320675 h 1162050"/>
              <a:gd name="connsiteX7" fmla="*/ 6350 w 2273864"/>
              <a:gd name="connsiteY7" fmla="*/ 552450 h 1162050"/>
              <a:gd name="connsiteX8" fmla="*/ 0 w 2273864"/>
              <a:gd name="connsiteY8" fmla="*/ 790575 h 1162050"/>
              <a:gd name="connsiteX9" fmla="*/ 171450 w 2273864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39825 h 1139825"/>
              <a:gd name="connsiteX1" fmla="*/ 2076450 w 2413593"/>
              <a:gd name="connsiteY1" fmla="*/ 1139825 h 1139825"/>
              <a:gd name="connsiteX2" fmla="*/ 2209800 w 2413593"/>
              <a:gd name="connsiteY2" fmla="*/ 454025 h 1139825"/>
              <a:gd name="connsiteX3" fmla="*/ 1704975 w 2413593"/>
              <a:gd name="connsiteY3" fmla="*/ 0 h 1139825"/>
              <a:gd name="connsiteX4" fmla="*/ 1235075 w 2413593"/>
              <a:gd name="connsiteY4" fmla="*/ 41275 h 1139825"/>
              <a:gd name="connsiteX5" fmla="*/ 720725 w 2413593"/>
              <a:gd name="connsiteY5" fmla="*/ 57150 h 1139825"/>
              <a:gd name="connsiteX6" fmla="*/ 177800 w 2413593"/>
              <a:gd name="connsiteY6" fmla="*/ 298450 h 1139825"/>
              <a:gd name="connsiteX7" fmla="*/ 6350 w 2413593"/>
              <a:gd name="connsiteY7" fmla="*/ 530225 h 1139825"/>
              <a:gd name="connsiteX8" fmla="*/ 0 w 2413593"/>
              <a:gd name="connsiteY8" fmla="*/ 768350 h 1139825"/>
              <a:gd name="connsiteX9" fmla="*/ 171450 w 2413593"/>
              <a:gd name="connsiteY9" fmla="*/ 1139825 h 1139825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6648 w 2468791"/>
              <a:gd name="connsiteY0" fmla="*/ 1319019 h 1319019"/>
              <a:gd name="connsiteX1" fmla="*/ 2131648 w 2468791"/>
              <a:gd name="connsiteY1" fmla="*/ 1319019 h 1319019"/>
              <a:gd name="connsiteX2" fmla="*/ 2264998 w 2468791"/>
              <a:gd name="connsiteY2" fmla="*/ 633219 h 1319019"/>
              <a:gd name="connsiteX3" fmla="*/ 1760173 w 2468791"/>
              <a:gd name="connsiteY3" fmla="*/ 179194 h 1319019"/>
              <a:gd name="connsiteX4" fmla="*/ 1290273 w 2468791"/>
              <a:gd name="connsiteY4" fmla="*/ 220469 h 1319019"/>
              <a:gd name="connsiteX5" fmla="*/ 775923 w 2468791"/>
              <a:gd name="connsiteY5" fmla="*/ 236344 h 1319019"/>
              <a:gd name="connsiteX6" fmla="*/ 232998 w 2468791"/>
              <a:gd name="connsiteY6" fmla="*/ 477644 h 1319019"/>
              <a:gd name="connsiteX7" fmla="*/ 61548 w 2468791"/>
              <a:gd name="connsiteY7" fmla="*/ 709419 h 1319019"/>
              <a:gd name="connsiteX8" fmla="*/ 55198 w 2468791"/>
              <a:gd name="connsiteY8" fmla="*/ 947544 h 1319019"/>
              <a:gd name="connsiteX9" fmla="*/ 226648 w 2468791"/>
              <a:gd name="connsiteY9" fmla="*/ 1319019 h 1319019"/>
              <a:gd name="connsiteX0" fmla="*/ 282836 w 2524979"/>
              <a:gd name="connsiteY0" fmla="*/ 1319019 h 1319019"/>
              <a:gd name="connsiteX1" fmla="*/ 2187836 w 2524979"/>
              <a:gd name="connsiteY1" fmla="*/ 1319019 h 1319019"/>
              <a:gd name="connsiteX2" fmla="*/ 2321186 w 2524979"/>
              <a:gd name="connsiteY2" fmla="*/ 633219 h 1319019"/>
              <a:gd name="connsiteX3" fmla="*/ 1816361 w 2524979"/>
              <a:gd name="connsiteY3" fmla="*/ 179194 h 1319019"/>
              <a:gd name="connsiteX4" fmla="*/ 1346461 w 2524979"/>
              <a:gd name="connsiteY4" fmla="*/ 220469 h 1319019"/>
              <a:gd name="connsiteX5" fmla="*/ 832111 w 2524979"/>
              <a:gd name="connsiteY5" fmla="*/ 236344 h 1319019"/>
              <a:gd name="connsiteX6" fmla="*/ 289186 w 2524979"/>
              <a:gd name="connsiteY6" fmla="*/ 477644 h 1319019"/>
              <a:gd name="connsiteX7" fmla="*/ 117736 w 2524979"/>
              <a:gd name="connsiteY7" fmla="*/ 709419 h 1319019"/>
              <a:gd name="connsiteX8" fmla="*/ 111386 w 2524979"/>
              <a:gd name="connsiteY8" fmla="*/ 947544 h 1319019"/>
              <a:gd name="connsiteX9" fmla="*/ 282836 w 2524979"/>
              <a:gd name="connsiteY9" fmla="*/ 1319019 h 1319019"/>
              <a:gd name="connsiteX0" fmla="*/ 336258 w 2578401"/>
              <a:gd name="connsiteY0" fmla="*/ 1319019 h 1319019"/>
              <a:gd name="connsiteX1" fmla="*/ 2241258 w 2578401"/>
              <a:gd name="connsiteY1" fmla="*/ 1319019 h 1319019"/>
              <a:gd name="connsiteX2" fmla="*/ 2374608 w 2578401"/>
              <a:gd name="connsiteY2" fmla="*/ 633219 h 1319019"/>
              <a:gd name="connsiteX3" fmla="*/ 1869783 w 2578401"/>
              <a:gd name="connsiteY3" fmla="*/ 179194 h 1319019"/>
              <a:gd name="connsiteX4" fmla="*/ 1399883 w 2578401"/>
              <a:gd name="connsiteY4" fmla="*/ 220469 h 1319019"/>
              <a:gd name="connsiteX5" fmla="*/ 885533 w 2578401"/>
              <a:gd name="connsiteY5" fmla="*/ 236344 h 1319019"/>
              <a:gd name="connsiteX6" fmla="*/ 342608 w 2578401"/>
              <a:gd name="connsiteY6" fmla="*/ 477644 h 1319019"/>
              <a:gd name="connsiteX7" fmla="*/ 171158 w 2578401"/>
              <a:gd name="connsiteY7" fmla="*/ 709419 h 1319019"/>
              <a:gd name="connsiteX8" fmla="*/ 164808 w 2578401"/>
              <a:gd name="connsiteY8" fmla="*/ 947544 h 1319019"/>
              <a:gd name="connsiteX9" fmla="*/ 336258 w 2578401"/>
              <a:gd name="connsiteY9" fmla="*/ 1319019 h 1319019"/>
              <a:gd name="connsiteX0" fmla="*/ 323711 w 2565854"/>
              <a:gd name="connsiteY0" fmla="*/ 1319019 h 1319019"/>
              <a:gd name="connsiteX1" fmla="*/ 2228711 w 2565854"/>
              <a:gd name="connsiteY1" fmla="*/ 1319019 h 1319019"/>
              <a:gd name="connsiteX2" fmla="*/ 2362061 w 2565854"/>
              <a:gd name="connsiteY2" fmla="*/ 633219 h 1319019"/>
              <a:gd name="connsiteX3" fmla="*/ 1857236 w 2565854"/>
              <a:gd name="connsiteY3" fmla="*/ 179194 h 1319019"/>
              <a:gd name="connsiteX4" fmla="*/ 1387336 w 2565854"/>
              <a:gd name="connsiteY4" fmla="*/ 220469 h 1319019"/>
              <a:gd name="connsiteX5" fmla="*/ 872986 w 2565854"/>
              <a:gd name="connsiteY5" fmla="*/ 236344 h 1319019"/>
              <a:gd name="connsiteX6" fmla="*/ 330061 w 2565854"/>
              <a:gd name="connsiteY6" fmla="*/ 477644 h 1319019"/>
              <a:gd name="connsiteX7" fmla="*/ 158611 w 2565854"/>
              <a:gd name="connsiteY7" fmla="*/ 709419 h 1319019"/>
              <a:gd name="connsiteX8" fmla="*/ 152261 w 2565854"/>
              <a:gd name="connsiteY8" fmla="*/ 947544 h 1319019"/>
              <a:gd name="connsiteX9" fmla="*/ 323711 w 2565854"/>
              <a:gd name="connsiteY9" fmla="*/ 1319019 h 131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65854" h="1319019">
                <a:moveTo>
                  <a:pt x="323711" y="1319019"/>
                </a:moveTo>
                <a:lnTo>
                  <a:pt x="2228711" y="1319019"/>
                </a:lnTo>
                <a:cubicBezTo>
                  <a:pt x="2606536" y="1287269"/>
                  <a:pt x="2689086" y="814194"/>
                  <a:pt x="2362061" y="633219"/>
                </a:cubicBezTo>
                <a:cubicBezTo>
                  <a:pt x="2659453" y="331594"/>
                  <a:pt x="2283744" y="-176406"/>
                  <a:pt x="1857236" y="179194"/>
                </a:cubicBezTo>
                <a:cubicBezTo>
                  <a:pt x="1719653" y="50077"/>
                  <a:pt x="1540794" y="32086"/>
                  <a:pt x="1387336" y="220469"/>
                </a:cubicBezTo>
                <a:cubicBezTo>
                  <a:pt x="1247636" y="-148889"/>
                  <a:pt x="936486" y="8802"/>
                  <a:pt x="872986" y="236344"/>
                </a:cubicBezTo>
                <a:cubicBezTo>
                  <a:pt x="609461" y="94527"/>
                  <a:pt x="301486" y="241636"/>
                  <a:pt x="330061" y="477644"/>
                </a:cubicBezTo>
                <a:cubicBezTo>
                  <a:pt x="104636" y="466002"/>
                  <a:pt x="41136" y="613111"/>
                  <a:pt x="158611" y="709419"/>
                </a:cubicBezTo>
                <a:cubicBezTo>
                  <a:pt x="70769" y="788794"/>
                  <a:pt x="84528" y="880869"/>
                  <a:pt x="152261" y="947544"/>
                </a:cubicBezTo>
                <a:cubicBezTo>
                  <a:pt x="-127139" y="1033269"/>
                  <a:pt x="6211" y="1299969"/>
                  <a:pt x="323711" y="1319019"/>
                </a:cubicBezTo>
                <a:close/>
              </a:path>
            </a:pathLst>
          </a:custGeom>
          <a:solidFill>
            <a:schemeClr val="tx2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8199" name="Group 11"/>
          <p:cNvGrpSpPr>
            <a:grpSpLocks/>
          </p:cNvGrpSpPr>
          <p:nvPr/>
        </p:nvGrpSpPr>
        <p:grpSpPr bwMode="auto">
          <a:xfrm>
            <a:off x="4064000" y="1866900"/>
            <a:ext cx="369888" cy="647700"/>
            <a:chOff x="2057400" y="2332412"/>
            <a:chExt cx="324766" cy="568896"/>
          </a:xfrm>
        </p:grpSpPr>
        <p:sp>
          <p:nvSpPr>
            <p:cNvPr id="11" name="Oval 10"/>
            <p:cNvSpPr/>
            <p:nvPr/>
          </p:nvSpPr>
          <p:spPr>
            <a:xfrm>
              <a:off x="2057400" y="2743747"/>
              <a:ext cx="157505" cy="157561"/>
            </a:xfrm>
            <a:prstGeom prst="ellipse">
              <a:avLst/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214905" y="2562481"/>
              <a:ext cx="158898" cy="157561"/>
            </a:xfrm>
            <a:prstGeom prst="ellipse">
              <a:avLst/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224661" y="2332412"/>
              <a:ext cx="157505" cy="157562"/>
            </a:xfrm>
            <a:prstGeom prst="ellipse">
              <a:avLst/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20620448">
            <a:off x="7552351" y="3445072"/>
            <a:ext cx="369802" cy="647785"/>
            <a:chOff x="2057400" y="2332412"/>
            <a:chExt cx="324766" cy="568896"/>
          </a:xfrm>
          <a:solidFill>
            <a:schemeClr val="accent3"/>
          </a:solidFill>
        </p:grpSpPr>
        <p:sp>
          <p:nvSpPr>
            <p:cNvPr id="64" name="Oval 63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 rot="20620448">
            <a:off x="8309607" y="5637899"/>
            <a:ext cx="369802" cy="647785"/>
            <a:chOff x="2057400" y="2332412"/>
            <a:chExt cx="324766" cy="568896"/>
          </a:xfrm>
          <a:solidFill>
            <a:schemeClr val="tx2"/>
          </a:solidFill>
        </p:grpSpPr>
        <p:sp>
          <p:nvSpPr>
            <p:cNvPr id="79" name="Oval 78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 rot="21164505">
            <a:off x="3781851" y="4708140"/>
            <a:ext cx="369802" cy="647785"/>
            <a:chOff x="2057400" y="2332412"/>
            <a:chExt cx="324766" cy="568896"/>
          </a:xfrm>
          <a:solidFill>
            <a:schemeClr val="accent2"/>
          </a:solidFill>
        </p:grpSpPr>
        <p:sp>
          <p:nvSpPr>
            <p:cNvPr id="87" name="Oval 86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8203" name="Rectangle 31"/>
          <p:cNvSpPr>
            <a:spLocks noChangeArrowheads="1"/>
          </p:cNvSpPr>
          <p:nvPr/>
        </p:nvSpPr>
        <p:spPr bwMode="auto">
          <a:xfrm>
            <a:off x="1809750" y="1676400"/>
            <a:ext cx="17208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charset="0"/>
              </a:rPr>
              <a:t>Thêm nội dung của bạn.</a:t>
            </a:r>
          </a:p>
        </p:txBody>
      </p:sp>
      <p:sp>
        <p:nvSpPr>
          <p:cNvPr id="8204" name="Rectangle 31"/>
          <p:cNvSpPr>
            <a:spLocks noChangeArrowheads="1"/>
          </p:cNvSpPr>
          <p:nvPr/>
        </p:nvSpPr>
        <p:spPr bwMode="auto">
          <a:xfrm>
            <a:off x="4916488" y="3113088"/>
            <a:ext cx="171926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charset="0"/>
              </a:rPr>
              <a:t>Thêm nội dung của bạn.</a:t>
            </a:r>
          </a:p>
        </p:txBody>
      </p:sp>
      <p:sp>
        <p:nvSpPr>
          <p:cNvPr id="8205" name="Rectangle 31"/>
          <p:cNvSpPr>
            <a:spLocks noChangeArrowheads="1"/>
          </p:cNvSpPr>
          <p:nvPr/>
        </p:nvSpPr>
        <p:spPr bwMode="auto">
          <a:xfrm>
            <a:off x="5842000" y="5354638"/>
            <a:ext cx="172085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charset="0"/>
              </a:rPr>
              <a:t>Thêm nội dung của bạn.</a:t>
            </a:r>
          </a:p>
        </p:txBody>
      </p:sp>
      <p:sp>
        <p:nvSpPr>
          <p:cNvPr id="8206" name="Rectangle 31"/>
          <p:cNvSpPr>
            <a:spLocks noChangeArrowheads="1"/>
          </p:cNvSpPr>
          <p:nvPr/>
        </p:nvSpPr>
        <p:spPr bwMode="auto">
          <a:xfrm>
            <a:off x="1163638" y="4303713"/>
            <a:ext cx="172085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charset="0"/>
              </a:rPr>
              <a:t>Thêm nội dung của bạn.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4"/>
          <p:cNvSpPr txBox="1">
            <a:spLocks noChangeArrowheads="1"/>
          </p:cNvSpPr>
          <p:nvPr/>
        </p:nvSpPr>
        <p:spPr bwMode="auto">
          <a:xfrm>
            <a:off x="752475" y="304800"/>
            <a:ext cx="75358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3200" b="1">
                <a:solidFill>
                  <a:srgbClr val="7F7F7F"/>
                </a:solidFill>
                <a:latin typeface="Arial" charset="0"/>
                <a:ea typeface="Verdana" pitchFamily="34" charset="0"/>
              </a:rPr>
              <a:t>TIÊU ĐỀ</a:t>
            </a:r>
          </a:p>
        </p:txBody>
      </p:sp>
      <p:sp>
        <p:nvSpPr>
          <p:cNvPr id="9" name="Freeform 8"/>
          <p:cNvSpPr/>
          <p:nvPr/>
        </p:nvSpPr>
        <p:spPr>
          <a:xfrm>
            <a:off x="3676650" y="1320800"/>
            <a:ext cx="1590675" cy="2597150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chemeClr val="accent3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Freeform 28"/>
          <p:cNvSpPr/>
          <p:nvPr/>
        </p:nvSpPr>
        <p:spPr>
          <a:xfrm rot="151980" flipH="1" flipV="1">
            <a:off x="3746500" y="3948113"/>
            <a:ext cx="1590675" cy="2598737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Freeform 29"/>
          <p:cNvSpPr/>
          <p:nvPr/>
        </p:nvSpPr>
        <p:spPr>
          <a:xfrm rot="14441698" flipH="1" flipV="1">
            <a:off x="4828381" y="1940719"/>
            <a:ext cx="1590675" cy="2598738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Freeform 30"/>
          <p:cNvSpPr/>
          <p:nvPr/>
        </p:nvSpPr>
        <p:spPr>
          <a:xfrm rot="18011665" flipH="1" flipV="1">
            <a:off x="4829969" y="3271044"/>
            <a:ext cx="1590675" cy="2598737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chemeClr val="accent4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Freeform 31"/>
          <p:cNvSpPr/>
          <p:nvPr/>
        </p:nvSpPr>
        <p:spPr>
          <a:xfrm rot="17884962">
            <a:off x="2499519" y="2007394"/>
            <a:ext cx="1590675" cy="2598737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Freeform 32"/>
          <p:cNvSpPr/>
          <p:nvPr/>
        </p:nvSpPr>
        <p:spPr>
          <a:xfrm rot="14422133">
            <a:off x="2626519" y="3328194"/>
            <a:ext cx="1590675" cy="2598737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chemeClr val="tx2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TG_Oval 58"/>
          <p:cNvSpPr/>
          <p:nvPr/>
        </p:nvSpPr>
        <p:spPr bwMode="gray">
          <a:xfrm>
            <a:off x="4286864" y="3685072"/>
            <a:ext cx="457644" cy="457644"/>
          </a:xfrm>
          <a:prstGeom prst="ellipse">
            <a:avLst/>
          </a:prstGeom>
          <a:gradFill>
            <a:gsLst>
              <a:gs pos="0">
                <a:schemeClr val="bg2"/>
              </a:gs>
              <a:gs pos="25000">
                <a:schemeClr val="bg2">
                  <a:lumMod val="75000"/>
                </a:schemeClr>
              </a:gs>
              <a:gs pos="50000">
                <a:schemeClr val="bg2">
                  <a:lumMod val="53000"/>
                </a:schemeClr>
              </a:gs>
              <a:gs pos="75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5400000" scaled="0"/>
          </a:gradFill>
          <a:ln w="28575"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prstMaterial="dkEdge">
            <a:bevelT w="190500" h="190500"/>
            <a:contourClr>
              <a:srgbClr val="000000"/>
            </a:contourClr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228" name="Rectangle 36"/>
          <p:cNvSpPr>
            <a:spLocks noChangeArrowheads="1"/>
          </p:cNvSpPr>
          <p:nvPr/>
        </p:nvSpPr>
        <p:spPr bwMode="auto">
          <a:xfrm>
            <a:off x="3890963" y="1792288"/>
            <a:ext cx="12588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charset="0"/>
              </a:rPr>
              <a:t>Văn bản của bạn.</a:t>
            </a:r>
            <a:endParaRPr lang="en-US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29" name="Rectangle 37"/>
          <p:cNvSpPr>
            <a:spLocks noChangeArrowheads="1"/>
          </p:cNvSpPr>
          <p:nvPr/>
        </p:nvSpPr>
        <p:spPr bwMode="auto">
          <a:xfrm>
            <a:off x="3890963" y="5435600"/>
            <a:ext cx="12588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  <a:latin typeface="Arial" charset="0"/>
              </a:rPr>
              <a:t>Văn bản của bạn.</a:t>
            </a:r>
            <a:endParaRPr lang="en-US" sz="16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30" name="Rectangle 38"/>
          <p:cNvSpPr>
            <a:spLocks noChangeArrowheads="1"/>
          </p:cNvSpPr>
          <p:nvPr/>
        </p:nvSpPr>
        <p:spPr bwMode="auto">
          <a:xfrm>
            <a:off x="5316538" y="4495800"/>
            <a:ext cx="12588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  <a:latin typeface="Arial" charset="0"/>
              </a:rPr>
              <a:t>Văn bản của bạn.</a:t>
            </a:r>
            <a:endParaRPr lang="en-US" sz="16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31" name="Rectangle 39"/>
          <p:cNvSpPr>
            <a:spLocks noChangeArrowheads="1"/>
          </p:cNvSpPr>
          <p:nvPr/>
        </p:nvSpPr>
        <p:spPr bwMode="auto">
          <a:xfrm>
            <a:off x="5408613" y="2719388"/>
            <a:ext cx="1258887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  <a:latin typeface="Arial" charset="0"/>
              </a:rPr>
              <a:t>Văn bản của bạn.</a:t>
            </a:r>
            <a:endParaRPr lang="en-US" sz="16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32" name="Rectangle 40"/>
          <p:cNvSpPr>
            <a:spLocks noChangeArrowheads="1"/>
          </p:cNvSpPr>
          <p:nvPr/>
        </p:nvSpPr>
        <p:spPr bwMode="auto">
          <a:xfrm>
            <a:off x="2374900" y="4506913"/>
            <a:ext cx="12588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  <a:latin typeface="Arial" charset="0"/>
              </a:rPr>
              <a:t>Văn bản của bạn.</a:t>
            </a:r>
            <a:endParaRPr lang="en-US" sz="16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33" name="Rectangle 41"/>
          <p:cNvSpPr>
            <a:spLocks noChangeArrowheads="1"/>
          </p:cNvSpPr>
          <p:nvPr/>
        </p:nvSpPr>
        <p:spPr bwMode="auto">
          <a:xfrm>
            <a:off x="2371725" y="2740025"/>
            <a:ext cx="125888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charset="0"/>
              </a:rPr>
              <a:t>Văn bản của bạn.</a:t>
            </a:r>
            <a:endParaRPr lang="en-US" sz="1600" dirty="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4"/>
          <p:cNvSpPr txBox="1">
            <a:spLocks noChangeArrowheads="1"/>
          </p:cNvSpPr>
          <p:nvPr/>
        </p:nvSpPr>
        <p:spPr bwMode="auto">
          <a:xfrm>
            <a:off x="752475" y="304800"/>
            <a:ext cx="75358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3200" b="1">
                <a:solidFill>
                  <a:srgbClr val="7F7F7F"/>
                </a:solidFill>
                <a:latin typeface="Arial" charset="0"/>
                <a:ea typeface="Verdana" pitchFamily="34" charset="0"/>
              </a:rPr>
              <a:t>TIÊU ĐỀ</a:t>
            </a:r>
          </a:p>
        </p:txBody>
      </p:sp>
      <p:sp>
        <p:nvSpPr>
          <p:cNvPr id="4" name="Round Same Side Corner Rectangle 3"/>
          <p:cNvSpPr/>
          <p:nvPr/>
        </p:nvSpPr>
        <p:spPr>
          <a:xfrm rot="16200000">
            <a:off x="3444875" y="-452437"/>
            <a:ext cx="989013" cy="4713287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accent3"/>
              </a:gs>
              <a:gs pos="99000">
                <a:schemeClr val="accent3">
                  <a:lumMod val="75000"/>
                </a:schemeClr>
              </a:gs>
            </a:gsLst>
            <a:lin ang="54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 rot="5400000" flipH="1">
            <a:off x="6303962" y="1401763"/>
            <a:ext cx="989013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Round Same Side Corner Rectangle 26"/>
          <p:cNvSpPr/>
          <p:nvPr/>
        </p:nvSpPr>
        <p:spPr>
          <a:xfrm rot="16200000">
            <a:off x="3444876" y="733425"/>
            <a:ext cx="989012" cy="4713287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99000">
                <a:schemeClr val="accent2">
                  <a:lumMod val="75000"/>
                </a:schemeClr>
              </a:gs>
            </a:gsLst>
            <a:lin ang="54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5400000" flipH="1">
            <a:off x="6303963" y="2587625"/>
            <a:ext cx="98901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Round Same Side Corner Rectangle 28"/>
          <p:cNvSpPr/>
          <p:nvPr/>
        </p:nvSpPr>
        <p:spPr>
          <a:xfrm rot="16200000">
            <a:off x="3445669" y="1955007"/>
            <a:ext cx="987425" cy="4713287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75000"/>
                </a:schemeClr>
              </a:gs>
            </a:gsLst>
            <a:lin ang="54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ound Same Side Corner Rectangle 29"/>
          <p:cNvSpPr/>
          <p:nvPr/>
        </p:nvSpPr>
        <p:spPr>
          <a:xfrm rot="5400000" flipH="1">
            <a:off x="6304756" y="3809207"/>
            <a:ext cx="987425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445669" y="3140869"/>
            <a:ext cx="987425" cy="4713287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99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Round Same Side Corner Rectangle 31"/>
          <p:cNvSpPr/>
          <p:nvPr/>
        </p:nvSpPr>
        <p:spPr>
          <a:xfrm rot="5400000" flipH="1">
            <a:off x="6304756" y="4995069"/>
            <a:ext cx="987425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251" name="Picture 345" descr="shadow_1_m"/>
          <p:cNvPicPr>
            <a:picLocks noChangeAspect="1" noChangeArrowheads="1"/>
          </p:cNvPicPr>
          <p:nvPr/>
        </p:nvPicPr>
        <p:blipFill>
          <a:blip r:embed="rId2"/>
          <a:srcRect r="61411"/>
          <a:stretch>
            <a:fillRect/>
          </a:stretch>
        </p:blipFill>
        <p:spPr bwMode="gray">
          <a:xfrm>
            <a:off x="6165850" y="185738"/>
            <a:ext cx="131763" cy="713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Box 8"/>
          <p:cNvSpPr txBox="1">
            <a:spLocks noChangeArrowheads="1"/>
          </p:cNvSpPr>
          <p:nvPr/>
        </p:nvSpPr>
        <p:spPr bwMode="auto">
          <a:xfrm>
            <a:off x="6502400" y="1549400"/>
            <a:ext cx="496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0253" name="TextBox 33"/>
          <p:cNvSpPr txBox="1">
            <a:spLocks noChangeArrowheads="1"/>
          </p:cNvSpPr>
          <p:nvPr/>
        </p:nvSpPr>
        <p:spPr bwMode="auto">
          <a:xfrm>
            <a:off x="6502400" y="2735263"/>
            <a:ext cx="496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10254" name="TextBox 34"/>
          <p:cNvSpPr txBox="1">
            <a:spLocks noChangeArrowheads="1"/>
          </p:cNvSpPr>
          <p:nvPr/>
        </p:nvSpPr>
        <p:spPr bwMode="auto">
          <a:xfrm>
            <a:off x="6502400" y="3957638"/>
            <a:ext cx="496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10255" name="TextBox 35"/>
          <p:cNvSpPr txBox="1">
            <a:spLocks noChangeArrowheads="1"/>
          </p:cNvSpPr>
          <p:nvPr/>
        </p:nvSpPr>
        <p:spPr bwMode="auto">
          <a:xfrm>
            <a:off x="6502400" y="5143500"/>
            <a:ext cx="496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omic Sans MS" pitchFamily="66" charset="0"/>
              </a:rPr>
              <a:t>4</a:t>
            </a:r>
          </a:p>
        </p:txBody>
      </p:sp>
      <p:sp>
        <p:nvSpPr>
          <p:cNvPr id="10256" name="Rectangle 32"/>
          <p:cNvSpPr>
            <a:spLocks noChangeArrowheads="1"/>
          </p:cNvSpPr>
          <p:nvPr/>
        </p:nvSpPr>
        <p:spPr bwMode="auto">
          <a:xfrm>
            <a:off x="2055813" y="1735138"/>
            <a:ext cx="37798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charset="0"/>
              </a:rPr>
              <a:t>Tóm tắt nội dung của bạn ngắn gọn.</a:t>
            </a:r>
            <a:endParaRPr lang="en-US" sz="1600"/>
          </a:p>
        </p:txBody>
      </p:sp>
      <p:sp>
        <p:nvSpPr>
          <p:cNvPr id="10257" name="Rectangle 37"/>
          <p:cNvSpPr>
            <a:spLocks noChangeArrowheads="1"/>
          </p:cNvSpPr>
          <p:nvPr/>
        </p:nvSpPr>
        <p:spPr bwMode="auto">
          <a:xfrm>
            <a:off x="2055813" y="2921000"/>
            <a:ext cx="37798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charset="0"/>
              </a:rPr>
              <a:t>Tóm tắt nội dung của bạn ngắn gọn.</a:t>
            </a:r>
            <a:endParaRPr lang="en-US" sz="1600"/>
          </a:p>
        </p:txBody>
      </p:sp>
      <p:sp>
        <p:nvSpPr>
          <p:cNvPr id="10258" name="Rectangle 38"/>
          <p:cNvSpPr>
            <a:spLocks noChangeArrowheads="1"/>
          </p:cNvSpPr>
          <p:nvPr/>
        </p:nvSpPr>
        <p:spPr bwMode="auto">
          <a:xfrm>
            <a:off x="2055813" y="4143375"/>
            <a:ext cx="37798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charset="0"/>
              </a:rPr>
              <a:t>Tóm tắt nội dung của bạn ngắn gọn.</a:t>
            </a:r>
            <a:endParaRPr lang="en-US" sz="1600"/>
          </a:p>
        </p:txBody>
      </p:sp>
      <p:sp>
        <p:nvSpPr>
          <p:cNvPr id="10259" name="Rectangle 39"/>
          <p:cNvSpPr>
            <a:spLocks noChangeArrowheads="1"/>
          </p:cNvSpPr>
          <p:nvPr/>
        </p:nvSpPr>
        <p:spPr bwMode="auto">
          <a:xfrm>
            <a:off x="2055813" y="5329238"/>
            <a:ext cx="37798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charset="0"/>
              </a:rPr>
              <a:t>Tóm tắt nội dung của bạn ngắn gọn.</a:t>
            </a:r>
            <a:endParaRPr lang="en-US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7913" y="304800"/>
            <a:ext cx="1804987" cy="584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TIÊU ĐỀ</a:t>
            </a:r>
          </a:p>
        </p:txBody>
      </p:sp>
      <p:sp>
        <p:nvSpPr>
          <p:cNvPr id="4" name="Freeform 3"/>
          <p:cNvSpPr/>
          <p:nvPr/>
        </p:nvSpPr>
        <p:spPr>
          <a:xfrm>
            <a:off x="-15875" y="1335088"/>
            <a:ext cx="5094288" cy="1635125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22000">
                <a:schemeClr val="accent5">
                  <a:lumMod val="75000"/>
                </a:schemeClr>
              </a:gs>
              <a:gs pos="61000">
                <a:schemeClr val="accent5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1268" name="Group 6"/>
          <p:cNvGrpSpPr>
            <a:grpSpLocks/>
          </p:cNvGrpSpPr>
          <p:nvPr/>
        </p:nvGrpSpPr>
        <p:grpSpPr bwMode="auto">
          <a:xfrm>
            <a:off x="4471988" y="1047750"/>
            <a:ext cx="661987" cy="1814513"/>
            <a:chOff x="4476750" y="1056604"/>
            <a:chExt cx="661988" cy="1815184"/>
          </a:xfrm>
        </p:grpSpPr>
        <p:sp>
          <p:nvSpPr>
            <p:cNvPr id="5" name="Freeform 4"/>
            <p:cNvSpPr/>
            <p:nvPr/>
          </p:nvSpPr>
          <p:spPr>
            <a:xfrm>
              <a:off x="4476750" y="1166183"/>
              <a:ext cx="661988" cy="1705605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4648200" y="1056604"/>
              <a:ext cx="400051" cy="166750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9" name="Freeform 78"/>
          <p:cNvSpPr/>
          <p:nvPr/>
        </p:nvSpPr>
        <p:spPr>
          <a:xfrm>
            <a:off x="-15875" y="3070225"/>
            <a:ext cx="6172200" cy="1636713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0"/>
                </a:schemeClr>
              </a:gs>
              <a:gs pos="22000">
                <a:schemeClr val="accent6">
                  <a:lumMod val="75000"/>
                </a:schemeClr>
              </a:gs>
              <a:gs pos="61000">
                <a:schemeClr val="accent6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1270" name="Group 79"/>
          <p:cNvGrpSpPr>
            <a:grpSpLocks/>
          </p:cNvGrpSpPr>
          <p:nvPr/>
        </p:nvGrpSpPr>
        <p:grpSpPr bwMode="auto">
          <a:xfrm>
            <a:off x="5648325" y="2767013"/>
            <a:ext cx="555625" cy="1816100"/>
            <a:chOff x="4476750" y="1056604"/>
            <a:chExt cx="661988" cy="1815184"/>
          </a:xfrm>
        </p:grpSpPr>
        <p:sp>
          <p:nvSpPr>
            <p:cNvPr id="81" name="Freeform 80"/>
            <p:cNvSpPr/>
            <p:nvPr/>
          </p:nvSpPr>
          <p:spPr>
            <a:xfrm>
              <a:off x="4476750" y="1166086"/>
              <a:ext cx="661988" cy="1705702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5000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4648867" y="1056604"/>
              <a:ext cx="399084" cy="166603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5000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83" name="Freeform 82"/>
          <p:cNvSpPr/>
          <p:nvPr/>
        </p:nvSpPr>
        <p:spPr>
          <a:xfrm>
            <a:off x="-15875" y="4813300"/>
            <a:ext cx="7207250" cy="1636713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22000">
                <a:schemeClr val="accent3">
                  <a:lumMod val="75000"/>
                </a:schemeClr>
              </a:gs>
              <a:gs pos="61000">
                <a:schemeClr val="accent3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1272" name="Group 83"/>
          <p:cNvGrpSpPr>
            <a:grpSpLocks/>
          </p:cNvGrpSpPr>
          <p:nvPr/>
        </p:nvGrpSpPr>
        <p:grpSpPr bwMode="auto">
          <a:xfrm>
            <a:off x="6832600" y="4525963"/>
            <a:ext cx="396875" cy="1814512"/>
            <a:chOff x="4476750" y="1056604"/>
            <a:chExt cx="661988" cy="1815184"/>
          </a:xfrm>
        </p:grpSpPr>
        <p:sp>
          <p:nvSpPr>
            <p:cNvPr id="85" name="Freeform 84"/>
            <p:cNvSpPr/>
            <p:nvPr/>
          </p:nvSpPr>
          <p:spPr>
            <a:xfrm>
              <a:off x="4476750" y="1166182"/>
              <a:ext cx="661988" cy="1705606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4648868" y="1056604"/>
              <a:ext cx="399840" cy="166749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1273" name="TextBox 86"/>
          <p:cNvSpPr txBox="1">
            <a:spLocks noChangeArrowheads="1"/>
          </p:cNvSpPr>
          <p:nvPr/>
        </p:nvSpPr>
        <p:spPr bwMode="auto">
          <a:xfrm>
            <a:off x="171450" y="1690688"/>
            <a:ext cx="1030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mic Sans MS" pitchFamily="66" charset="0"/>
              </a:rPr>
              <a:t>01</a:t>
            </a:r>
            <a:endParaRPr lang="en-US" sz="4800" b="1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1274" name="TextBox 87"/>
          <p:cNvSpPr txBox="1">
            <a:spLocks noChangeArrowheads="1"/>
          </p:cNvSpPr>
          <p:nvPr/>
        </p:nvSpPr>
        <p:spPr bwMode="auto">
          <a:xfrm>
            <a:off x="171450" y="3427413"/>
            <a:ext cx="103028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mic Sans MS" pitchFamily="66" charset="0"/>
              </a:rPr>
              <a:t>02</a:t>
            </a:r>
            <a:endParaRPr lang="en-US" sz="4800" b="1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1275" name="TextBox 88"/>
          <p:cNvSpPr txBox="1">
            <a:spLocks noChangeArrowheads="1"/>
          </p:cNvSpPr>
          <p:nvPr/>
        </p:nvSpPr>
        <p:spPr bwMode="auto">
          <a:xfrm>
            <a:off x="171450" y="5170488"/>
            <a:ext cx="103028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mic Sans MS" pitchFamily="66" charset="0"/>
              </a:rPr>
              <a:t>03</a:t>
            </a:r>
            <a:endParaRPr lang="en-US" sz="4800" b="1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1276" name="Rectangle 89"/>
          <p:cNvSpPr>
            <a:spLocks noChangeArrowheads="1"/>
          </p:cNvSpPr>
          <p:nvPr/>
        </p:nvSpPr>
        <p:spPr bwMode="auto">
          <a:xfrm>
            <a:off x="1341438" y="1782763"/>
            <a:ext cx="262096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BlogCongDong.Com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chia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sẻ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với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bạn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mẫu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PowerPoint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đẹp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1277" name="Rectangle 90"/>
          <p:cNvSpPr>
            <a:spLocks noChangeArrowheads="1"/>
          </p:cNvSpPr>
          <p:nvPr/>
        </p:nvSpPr>
        <p:spPr bwMode="auto">
          <a:xfrm>
            <a:off x="1341438" y="3627438"/>
            <a:ext cx="4081462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BlogCongDong.Com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chia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sẻ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với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bạn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mẫu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PowerPoint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đẹp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1278" name="Rectangle 91"/>
          <p:cNvSpPr>
            <a:spLocks noChangeArrowheads="1"/>
          </p:cNvSpPr>
          <p:nvPr/>
        </p:nvSpPr>
        <p:spPr bwMode="auto">
          <a:xfrm>
            <a:off x="1341438" y="5370046"/>
            <a:ext cx="40814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BlogCongDong.Com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chia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sẻ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với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bạn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mẫu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PowerPoint </a:t>
            </a:r>
            <a:r>
              <a:rPr 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đẹp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7913" y="304800"/>
            <a:ext cx="1804987" cy="584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TIÊU ĐỀ</a:t>
            </a:r>
          </a:p>
        </p:txBody>
      </p:sp>
      <p:grpSp>
        <p:nvGrpSpPr>
          <p:cNvPr id="12291" name="Group 17"/>
          <p:cNvGrpSpPr>
            <a:grpSpLocks/>
          </p:cNvGrpSpPr>
          <p:nvPr/>
        </p:nvGrpSpPr>
        <p:grpSpPr bwMode="auto">
          <a:xfrm>
            <a:off x="1365250" y="1190625"/>
            <a:ext cx="6310313" cy="1778000"/>
            <a:chOff x="1728357" y="1304449"/>
            <a:chExt cx="5477985" cy="1543674"/>
          </a:xfrm>
        </p:grpSpPr>
        <p:grpSp>
          <p:nvGrpSpPr>
            <p:cNvPr id="12317" name="Group 18"/>
            <p:cNvGrpSpPr>
              <a:grpSpLocks/>
            </p:cNvGrpSpPr>
            <p:nvPr/>
          </p:nvGrpSpPr>
          <p:grpSpPr bwMode="auto">
            <a:xfrm>
              <a:off x="1803761" y="1455420"/>
              <a:ext cx="5402581" cy="1392703"/>
              <a:chOff x="1803761" y="1455420"/>
              <a:chExt cx="5402581" cy="1392703"/>
            </a:xfrm>
          </p:grpSpPr>
          <p:pic>
            <p:nvPicPr>
              <p:cNvPr id="12322" name="Picture 345" descr="shadow_1_m"/>
              <p:cNvPicPr>
                <a:picLocks noChangeAspect="1" noChangeArrowheads="1"/>
              </p:cNvPicPr>
              <p:nvPr/>
            </p:nvPicPr>
            <p:blipFill>
              <a:blip r:embed="rId2"/>
              <a:srcRect t="1518" b="2"/>
              <a:stretch>
                <a:fillRect/>
              </a:stretch>
            </p:blipFill>
            <p:spPr bwMode="gray">
              <a:xfrm>
                <a:off x="1803761" y="2535709"/>
                <a:ext cx="5402581" cy="312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2286492" y="1456060"/>
                <a:ext cx="4640094" cy="1248722"/>
              </a:xfrm>
              <a:prstGeom prst="rect">
                <a:avLst/>
              </a:prstGeom>
              <a:solidFill>
                <a:schemeClr val="accent5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12318" name="Group 19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21" name="Right Triangle 20"/>
              <p:cNvSpPr/>
              <p:nvPr/>
            </p:nvSpPr>
            <p:spPr>
              <a:xfrm flipH="1">
                <a:off x="2114228" y="2473231"/>
                <a:ext cx="172264" cy="151611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2" name="Right Triangle 21"/>
              <p:cNvSpPr/>
              <p:nvPr/>
            </p:nvSpPr>
            <p:spPr>
              <a:xfrm flipH="1">
                <a:off x="3449616" y="1304449"/>
                <a:ext cx="172263" cy="151611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3" name="Trapezoid 2"/>
              <p:cNvSpPr/>
              <p:nvPr/>
            </p:nvSpPr>
            <p:spPr>
              <a:xfrm rot="19191503">
                <a:off x="1728357" y="1570458"/>
                <a:ext cx="2001014" cy="464480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12292" name="Group 26"/>
          <p:cNvGrpSpPr>
            <a:grpSpLocks/>
          </p:cNvGrpSpPr>
          <p:nvPr/>
        </p:nvGrpSpPr>
        <p:grpSpPr bwMode="auto">
          <a:xfrm>
            <a:off x="1365250" y="3003550"/>
            <a:ext cx="6310313" cy="1779588"/>
            <a:chOff x="1728357" y="1304449"/>
            <a:chExt cx="5477985" cy="1543674"/>
          </a:xfrm>
        </p:grpSpPr>
        <p:grpSp>
          <p:nvGrpSpPr>
            <p:cNvPr id="12310" name="Group 27"/>
            <p:cNvGrpSpPr>
              <a:grpSpLocks/>
            </p:cNvGrpSpPr>
            <p:nvPr/>
          </p:nvGrpSpPr>
          <p:grpSpPr bwMode="auto">
            <a:xfrm>
              <a:off x="1803761" y="1455420"/>
              <a:ext cx="5402581" cy="1392703"/>
              <a:chOff x="1803761" y="1455420"/>
              <a:chExt cx="5402581" cy="1392703"/>
            </a:xfrm>
          </p:grpSpPr>
          <p:pic>
            <p:nvPicPr>
              <p:cNvPr id="12315" name="Picture 345" descr="shadow_1_m"/>
              <p:cNvPicPr>
                <a:picLocks noChangeAspect="1" noChangeArrowheads="1"/>
              </p:cNvPicPr>
              <p:nvPr/>
            </p:nvPicPr>
            <p:blipFill>
              <a:blip r:embed="rId2"/>
              <a:srcRect t="1518" b="2"/>
              <a:stretch>
                <a:fillRect/>
              </a:stretch>
            </p:blipFill>
            <p:spPr bwMode="gray">
              <a:xfrm>
                <a:off x="1803761" y="2535709"/>
                <a:ext cx="5402581" cy="312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2286492" y="1455925"/>
                <a:ext cx="4640094" cy="1248985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12311" name="Group 28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30" name="Right Triangle 29"/>
              <p:cNvSpPr/>
              <p:nvPr/>
            </p:nvSpPr>
            <p:spPr>
              <a:xfrm flipH="1">
                <a:off x="2114228" y="2473565"/>
                <a:ext cx="172264" cy="15147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1" name="Right Triangle 30"/>
              <p:cNvSpPr/>
              <p:nvPr/>
            </p:nvSpPr>
            <p:spPr>
              <a:xfrm flipH="1">
                <a:off x="3449616" y="1304449"/>
                <a:ext cx="172263" cy="15147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2" name="Trapezoid 2"/>
              <p:cNvSpPr/>
              <p:nvPr/>
            </p:nvSpPr>
            <p:spPr>
              <a:xfrm rot="19191503">
                <a:off x="1728357" y="1571597"/>
                <a:ext cx="2001014" cy="462689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12293" name="Group 35"/>
          <p:cNvGrpSpPr>
            <a:grpSpLocks/>
          </p:cNvGrpSpPr>
          <p:nvPr/>
        </p:nvGrpSpPr>
        <p:grpSpPr bwMode="auto">
          <a:xfrm>
            <a:off x="1365250" y="4808538"/>
            <a:ext cx="6310313" cy="1778000"/>
            <a:chOff x="1728357" y="1304449"/>
            <a:chExt cx="5477985" cy="1543674"/>
          </a:xfrm>
        </p:grpSpPr>
        <p:grpSp>
          <p:nvGrpSpPr>
            <p:cNvPr id="12303" name="Group 36"/>
            <p:cNvGrpSpPr>
              <a:grpSpLocks/>
            </p:cNvGrpSpPr>
            <p:nvPr/>
          </p:nvGrpSpPr>
          <p:grpSpPr bwMode="auto">
            <a:xfrm>
              <a:off x="1803761" y="1455420"/>
              <a:ext cx="5402581" cy="1392703"/>
              <a:chOff x="1803761" y="1455420"/>
              <a:chExt cx="5402581" cy="1392703"/>
            </a:xfrm>
          </p:grpSpPr>
          <p:pic>
            <p:nvPicPr>
              <p:cNvPr id="12308" name="Picture 345" descr="shadow_1_m"/>
              <p:cNvPicPr>
                <a:picLocks noChangeAspect="1" noChangeArrowheads="1"/>
              </p:cNvPicPr>
              <p:nvPr/>
            </p:nvPicPr>
            <p:blipFill>
              <a:blip r:embed="rId2"/>
              <a:srcRect t="1518" b="2"/>
              <a:stretch>
                <a:fillRect/>
              </a:stretch>
            </p:blipFill>
            <p:spPr bwMode="gray">
              <a:xfrm>
                <a:off x="1803761" y="2535709"/>
                <a:ext cx="5402581" cy="312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2286492" y="1456060"/>
                <a:ext cx="4640094" cy="1248722"/>
              </a:xfrm>
              <a:prstGeom prst="rect">
                <a:avLst/>
              </a:prstGeom>
              <a:solidFill>
                <a:schemeClr val="accent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12304" name="Group 37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39" name="Right Triangle 38"/>
              <p:cNvSpPr/>
              <p:nvPr/>
            </p:nvSpPr>
            <p:spPr>
              <a:xfrm flipH="1">
                <a:off x="2114228" y="2473231"/>
                <a:ext cx="172264" cy="151611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0" name="Right Triangle 39"/>
              <p:cNvSpPr/>
              <p:nvPr/>
            </p:nvSpPr>
            <p:spPr>
              <a:xfrm flipH="1">
                <a:off x="3449616" y="1304449"/>
                <a:ext cx="172263" cy="151611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1" name="Trapezoid 2"/>
              <p:cNvSpPr/>
              <p:nvPr/>
            </p:nvSpPr>
            <p:spPr>
              <a:xfrm rot="19191503">
                <a:off x="1728357" y="1570457"/>
                <a:ext cx="2001014" cy="464481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45" name="5-Point Star 44"/>
          <p:cNvSpPr/>
          <p:nvPr/>
        </p:nvSpPr>
        <p:spPr bwMode="auto">
          <a:xfrm>
            <a:off x="6289675" y="3578225"/>
            <a:ext cx="561975" cy="568325"/>
          </a:xfrm>
          <a:prstGeom prst="star5">
            <a:avLst>
              <a:gd name="adj" fmla="val 26056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6302737" y="5486399"/>
            <a:ext cx="617269" cy="455157"/>
            <a:chOff x="5210175" y="2278856"/>
            <a:chExt cx="235744" cy="173831"/>
          </a:xfrm>
          <a:solidFill>
            <a:schemeClr val="bg1"/>
          </a:solidFill>
        </p:grpSpPr>
        <p:sp>
          <p:nvSpPr>
            <p:cNvPr id="47" name="Frame 46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248400" y="1682472"/>
            <a:ext cx="638779" cy="718295"/>
            <a:chOff x="4290008" y="4767262"/>
            <a:chExt cx="902113" cy="1014412"/>
          </a:xfrm>
          <a:solidFill>
            <a:schemeClr val="bg1"/>
          </a:solidFill>
        </p:grpSpPr>
        <p:sp>
          <p:nvSpPr>
            <p:cNvPr id="50" name="Freeform 49"/>
            <p:cNvSpPr/>
            <p:nvPr/>
          </p:nvSpPr>
          <p:spPr>
            <a:xfrm>
              <a:off x="4444110" y="4922044"/>
              <a:ext cx="602358" cy="590550"/>
            </a:xfrm>
            <a:custGeom>
              <a:avLst/>
              <a:gdLst>
                <a:gd name="connsiteX0" fmla="*/ 107157 w 564357"/>
                <a:gd name="connsiteY0" fmla="*/ 600075 h 600075"/>
                <a:gd name="connsiteX1" fmla="*/ 107157 w 564357"/>
                <a:gd name="connsiteY1" fmla="*/ 531019 h 600075"/>
                <a:gd name="connsiteX2" fmla="*/ 0 w 564357"/>
                <a:gd name="connsiteY2" fmla="*/ 173831 h 600075"/>
                <a:gd name="connsiteX3" fmla="*/ 283369 w 564357"/>
                <a:gd name="connsiteY3" fmla="*/ 0 h 600075"/>
                <a:gd name="connsiteX4" fmla="*/ 526257 w 564357"/>
                <a:gd name="connsiteY4" fmla="*/ 138112 h 600075"/>
                <a:gd name="connsiteX5" fmla="*/ 564357 w 564357"/>
                <a:gd name="connsiteY5" fmla="*/ 407194 h 600075"/>
                <a:gd name="connsiteX6" fmla="*/ 445294 w 564357"/>
                <a:gd name="connsiteY6" fmla="*/ 557212 h 600075"/>
                <a:gd name="connsiteX7" fmla="*/ 445294 w 564357"/>
                <a:gd name="connsiteY7" fmla="*/ 588169 h 600075"/>
                <a:gd name="connsiteX8" fmla="*/ 342900 w 564357"/>
                <a:gd name="connsiteY8" fmla="*/ 588169 h 600075"/>
                <a:gd name="connsiteX9" fmla="*/ 342900 w 564357"/>
                <a:gd name="connsiteY9" fmla="*/ 481012 h 600075"/>
                <a:gd name="connsiteX10" fmla="*/ 476250 w 564357"/>
                <a:gd name="connsiteY10" fmla="*/ 307181 h 600075"/>
                <a:gd name="connsiteX11" fmla="*/ 285750 w 564357"/>
                <a:gd name="connsiteY11" fmla="*/ 119062 h 600075"/>
                <a:gd name="connsiteX12" fmla="*/ 92869 w 564357"/>
                <a:gd name="connsiteY12" fmla="*/ 316706 h 600075"/>
                <a:gd name="connsiteX13" fmla="*/ 207169 w 564357"/>
                <a:gd name="connsiteY13" fmla="*/ 485775 h 600075"/>
                <a:gd name="connsiteX14" fmla="*/ 207169 w 564357"/>
                <a:gd name="connsiteY14" fmla="*/ 592931 h 600075"/>
                <a:gd name="connsiteX15" fmla="*/ 107157 w 564357"/>
                <a:gd name="connsiteY15" fmla="*/ 600075 h 600075"/>
                <a:gd name="connsiteX0" fmla="*/ 109538 w 564357"/>
                <a:gd name="connsiteY0" fmla="*/ 590550 h 592931"/>
                <a:gd name="connsiteX1" fmla="*/ 107157 w 564357"/>
                <a:gd name="connsiteY1" fmla="*/ 531019 h 592931"/>
                <a:gd name="connsiteX2" fmla="*/ 0 w 564357"/>
                <a:gd name="connsiteY2" fmla="*/ 173831 h 592931"/>
                <a:gd name="connsiteX3" fmla="*/ 283369 w 564357"/>
                <a:gd name="connsiteY3" fmla="*/ 0 h 592931"/>
                <a:gd name="connsiteX4" fmla="*/ 526257 w 564357"/>
                <a:gd name="connsiteY4" fmla="*/ 138112 h 592931"/>
                <a:gd name="connsiteX5" fmla="*/ 564357 w 564357"/>
                <a:gd name="connsiteY5" fmla="*/ 407194 h 592931"/>
                <a:gd name="connsiteX6" fmla="*/ 445294 w 564357"/>
                <a:gd name="connsiteY6" fmla="*/ 557212 h 592931"/>
                <a:gd name="connsiteX7" fmla="*/ 445294 w 564357"/>
                <a:gd name="connsiteY7" fmla="*/ 588169 h 592931"/>
                <a:gd name="connsiteX8" fmla="*/ 342900 w 564357"/>
                <a:gd name="connsiteY8" fmla="*/ 588169 h 592931"/>
                <a:gd name="connsiteX9" fmla="*/ 342900 w 564357"/>
                <a:gd name="connsiteY9" fmla="*/ 481012 h 592931"/>
                <a:gd name="connsiteX10" fmla="*/ 476250 w 564357"/>
                <a:gd name="connsiteY10" fmla="*/ 307181 h 592931"/>
                <a:gd name="connsiteX11" fmla="*/ 285750 w 564357"/>
                <a:gd name="connsiteY11" fmla="*/ 119062 h 592931"/>
                <a:gd name="connsiteX12" fmla="*/ 92869 w 564357"/>
                <a:gd name="connsiteY12" fmla="*/ 316706 h 592931"/>
                <a:gd name="connsiteX13" fmla="*/ 207169 w 564357"/>
                <a:gd name="connsiteY13" fmla="*/ 485775 h 592931"/>
                <a:gd name="connsiteX14" fmla="*/ 207169 w 564357"/>
                <a:gd name="connsiteY14" fmla="*/ 592931 h 592931"/>
                <a:gd name="connsiteX15" fmla="*/ 109538 w 564357"/>
                <a:gd name="connsiteY15" fmla="*/ 590550 h 592931"/>
                <a:gd name="connsiteX0" fmla="*/ 121444 w 576263"/>
                <a:gd name="connsiteY0" fmla="*/ 590550 h 592931"/>
                <a:gd name="connsiteX1" fmla="*/ 119063 w 576263"/>
                <a:gd name="connsiteY1" fmla="*/ 531019 h 592931"/>
                <a:gd name="connsiteX2" fmla="*/ 11906 w 576263"/>
                <a:gd name="connsiteY2" fmla="*/ 173831 h 592931"/>
                <a:gd name="connsiteX3" fmla="*/ 295275 w 576263"/>
                <a:gd name="connsiteY3" fmla="*/ 0 h 592931"/>
                <a:gd name="connsiteX4" fmla="*/ 538163 w 576263"/>
                <a:gd name="connsiteY4" fmla="*/ 138112 h 592931"/>
                <a:gd name="connsiteX5" fmla="*/ 576263 w 576263"/>
                <a:gd name="connsiteY5" fmla="*/ 407194 h 592931"/>
                <a:gd name="connsiteX6" fmla="*/ 457200 w 576263"/>
                <a:gd name="connsiteY6" fmla="*/ 557212 h 592931"/>
                <a:gd name="connsiteX7" fmla="*/ 457200 w 576263"/>
                <a:gd name="connsiteY7" fmla="*/ 588169 h 592931"/>
                <a:gd name="connsiteX8" fmla="*/ 354806 w 576263"/>
                <a:gd name="connsiteY8" fmla="*/ 588169 h 592931"/>
                <a:gd name="connsiteX9" fmla="*/ 354806 w 576263"/>
                <a:gd name="connsiteY9" fmla="*/ 481012 h 592931"/>
                <a:gd name="connsiteX10" fmla="*/ 488156 w 576263"/>
                <a:gd name="connsiteY10" fmla="*/ 307181 h 592931"/>
                <a:gd name="connsiteX11" fmla="*/ 297656 w 576263"/>
                <a:gd name="connsiteY11" fmla="*/ 119062 h 592931"/>
                <a:gd name="connsiteX12" fmla="*/ 104775 w 576263"/>
                <a:gd name="connsiteY12" fmla="*/ 316706 h 592931"/>
                <a:gd name="connsiteX13" fmla="*/ 219075 w 576263"/>
                <a:gd name="connsiteY13" fmla="*/ 485775 h 592931"/>
                <a:gd name="connsiteX14" fmla="*/ 219075 w 576263"/>
                <a:gd name="connsiteY14" fmla="*/ 592931 h 592931"/>
                <a:gd name="connsiteX15" fmla="*/ 121444 w 576263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97304"/>
                <a:gd name="connsiteY0" fmla="*/ 590550 h 592931"/>
                <a:gd name="connsiteX1" fmla="*/ 123129 w 597304"/>
                <a:gd name="connsiteY1" fmla="*/ 531019 h 592931"/>
                <a:gd name="connsiteX2" fmla="*/ 15972 w 597304"/>
                <a:gd name="connsiteY2" fmla="*/ 173831 h 592931"/>
                <a:gd name="connsiteX3" fmla="*/ 299341 w 597304"/>
                <a:gd name="connsiteY3" fmla="*/ 0 h 592931"/>
                <a:gd name="connsiteX4" fmla="*/ 542229 w 597304"/>
                <a:gd name="connsiteY4" fmla="*/ 138112 h 592931"/>
                <a:gd name="connsiteX5" fmla="*/ 580329 w 597304"/>
                <a:gd name="connsiteY5" fmla="*/ 407194 h 592931"/>
                <a:gd name="connsiteX6" fmla="*/ 461266 w 597304"/>
                <a:gd name="connsiteY6" fmla="*/ 557212 h 592931"/>
                <a:gd name="connsiteX7" fmla="*/ 461266 w 597304"/>
                <a:gd name="connsiteY7" fmla="*/ 588169 h 592931"/>
                <a:gd name="connsiteX8" fmla="*/ 358872 w 597304"/>
                <a:gd name="connsiteY8" fmla="*/ 588169 h 592931"/>
                <a:gd name="connsiteX9" fmla="*/ 358872 w 597304"/>
                <a:gd name="connsiteY9" fmla="*/ 481012 h 592931"/>
                <a:gd name="connsiteX10" fmla="*/ 492222 w 597304"/>
                <a:gd name="connsiteY10" fmla="*/ 307181 h 592931"/>
                <a:gd name="connsiteX11" fmla="*/ 301722 w 597304"/>
                <a:gd name="connsiteY11" fmla="*/ 119062 h 592931"/>
                <a:gd name="connsiteX12" fmla="*/ 108841 w 597304"/>
                <a:gd name="connsiteY12" fmla="*/ 316706 h 592931"/>
                <a:gd name="connsiteX13" fmla="*/ 223141 w 597304"/>
                <a:gd name="connsiteY13" fmla="*/ 485775 h 592931"/>
                <a:gd name="connsiteX14" fmla="*/ 223141 w 597304"/>
                <a:gd name="connsiteY14" fmla="*/ 592931 h 592931"/>
                <a:gd name="connsiteX15" fmla="*/ 125510 w 597304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53955"/>
                <a:gd name="connsiteY0" fmla="*/ 590550 h 592931"/>
                <a:gd name="connsiteX1" fmla="*/ 123129 w 553955"/>
                <a:gd name="connsiteY1" fmla="*/ 531019 h 592931"/>
                <a:gd name="connsiteX2" fmla="*/ 15972 w 553955"/>
                <a:gd name="connsiteY2" fmla="*/ 173831 h 592931"/>
                <a:gd name="connsiteX3" fmla="*/ 299341 w 553955"/>
                <a:gd name="connsiteY3" fmla="*/ 0 h 592931"/>
                <a:gd name="connsiteX4" fmla="*/ 549373 w 553955"/>
                <a:gd name="connsiteY4" fmla="*/ 133349 h 592931"/>
                <a:gd name="connsiteX5" fmla="*/ 461266 w 553955"/>
                <a:gd name="connsiteY5" fmla="*/ 557212 h 592931"/>
                <a:gd name="connsiteX6" fmla="*/ 461266 w 553955"/>
                <a:gd name="connsiteY6" fmla="*/ 588169 h 592931"/>
                <a:gd name="connsiteX7" fmla="*/ 358872 w 553955"/>
                <a:gd name="connsiteY7" fmla="*/ 588169 h 592931"/>
                <a:gd name="connsiteX8" fmla="*/ 358872 w 553955"/>
                <a:gd name="connsiteY8" fmla="*/ 481012 h 592931"/>
                <a:gd name="connsiteX9" fmla="*/ 492222 w 553955"/>
                <a:gd name="connsiteY9" fmla="*/ 307181 h 592931"/>
                <a:gd name="connsiteX10" fmla="*/ 301722 w 553955"/>
                <a:gd name="connsiteY10" fmla="*/ 119062 h 592931"/>
                <a:gd name="connsiteX11" fmla="*/ 108841 w 553955"/>
                <a:gd name="connsiteY11" fmla="*/ 316706 h 592931"/>
                <a:gd name="connsiteX12" fmla="*/ 223141 w 553955"/>
                <a:gd name="connsiteY12" fmla="*/ 485775 h 592931"/>
                <a:gd name="connsiteX13" fmla="*/ 223141 w 553955"/>
                <a:gd name="connsiteY13" fmla="*/ 592931 h 592931"/>
                <a:gd name="connsiteX14" fmla="*/ 125510 w 553955"/>
                <a:gd name="connsiteY14" fmla="*/ 590550 h 592931"/>
                <a:gd name="connsiteX0" fmla="*/ 125510 w 596292"/>
                <a:gd name="connsiteY0" fmla="*/ 590550 h 592931"/>
                <a:gd name="connsiteX1" fmla="*/ 123129 w 596292"/>
                <a:gd name="connsiteY1" fmla="*/ 531019 h 592931"/>
                <a:gd name="connsiteX2" fmla="*/ 15972 w 596292"/>
                <a:gd name="connsiteY2" fmla="*/ 173831 h 592931"/>
                <a:gd name="connsiteX3" fmla="*/ 299341 w 596292"/>
                <a:gd name="connsiteY3" fmla="*/ 0 h 592931"/>
                <a:gd name="connsiteX4" fmla="*/ 549373 w 596292"/>
                <a:gd name="connsiteY4" fmla="*/ 133349 h 592931"/>
                <a:gd name="connsiteX5" fmla="*/ 461266 w 596292"/>
                <a:gd name="connsiteY5" fmla="*/ 557212 h 592931"/>
                <a:gd name="connsiteX6" fmla="*/ 461266 w 596292"/>
                <a:gd name="connsiteY6" fmla="*/ 588169 h 592931"/>
                <a:gd name="connsiteX7" fmla="*/ 358872 w 596292"/>
                <a:gd name="connsiteY7" fmla="*/ 588169 h 592931"/>
                <a:gd name="connsiteX8" fmla="*/ 358872 w 596292"/>
                <a:gd name="connsiteY8" fmla="*/ 481012 h 592931"/>
                <a:gd name="connsiteX9" fmla="*/ 492222 w 596292"/>
                <a:gd name="connsiteY9" fmla="*/ 307181 h 592931"/>
                <a:gd name="connsiteX10" fmla="*/ 301722 w 596292"/>
                <a:gd name="connsiteY10" fmla="*/ 119062 h 592931"/>
                <a:gd name="connsiteX11" fmla="*/ 108841 w 596292"/>
                <a:gd name="connsiteY11" fmla="*/ 316706 h 592931"/>
                <a:gd name="connsiteX12" fmla="*/ 223141 w 596292"/>
                <a:gd name="connsiteY12" fmla="*/ 485775 h 592931"/>
                <a:gd name="connsiteX13" fmla="*/ 223141 w 596292"/>
                <a:gd name="connsiteY13" fmla="*/ 592931 h 592931"/>
                <a:gd name="connsiteX14" fmla="*/ 125510 w 596292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58872 w 602358"/>
                <a:gd name="connsiteY8" fmla="*/ 48101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11957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3406 h 590550"/>
                <a:gd name="connsiteX14" fmla="*/ 125510 w 602358"/>
                <a:gd name="connsiteY14" fmla="*/ 590550 h 59055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0760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5787 h 590550"/>
                <a:gd name="connsiteX14" fmla="*/ 125510 w 602358"/>
                <a:gd name="connsiteY14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358" h="590550">
                  <a:moveTo>
                    <a:pt x="125510" y="590550"/>
                  </a:moveTo>
                  <a:cubicBezTo>
                    <a:pt x="124716" y="570706"/>
                    <a:pt x="123923" y="550863"/>
                    <a:pt x="123129" y="531019"/>
                  </a:cubicBezTo>
                  <a:cubicBezTo>
                    <a:pt x="42166" y="507206"/>
                    <a:pt x="-34034" y="338138"/>
                    <a:pt x="15972" y="173831"/>
                  </a:cubicBezTo>
                  <a:cubicBezTo>
                    <a:pt x="77090" y="44450"/>
                    <a:pt x="178691" y="3174"/>
                    <a:pt x="299341" y="0"/>
                  </a:cubicBezTo>
                  <a:cubicBezTo>
                    <a:pt x="439835" y="7937"/>
                    <a:pt x="499366" y="58737"/>
                    <a:pt x="549373" y="133349"/>
                  </a:cubicBezTo>
                  <a:cubicBezTo>
                    <a:pt x="688279" y="373856"/>
                    <a:pt x="516432" y="512365"/>
                    <a:pt x="461266" y="557212"/>
                  </a:cubicBezTo>
                  <a:lnTo>
                    <a:pt x="461266" y="588169"/>
                  </a:lnTo>
                  <a:lnTo>
                    <a:pt x="358872" y="588169"/>
                  </a:lnTo>
                  <a:lnTo>
                    <a:pt x="368397" y="500062"/>
                  </a:lnTo>
                  <a:cubicBezTo>
                    <a:pt x="440628" y="454818"/>
                    <a:pt x="486666" y="392906"/>
                    <a:pt x="492222" y="307181"/>
                  </a:cubicBezTo>
                  <a:cubicBezTo>
                    <a:pt x="483490" y="175419"/>
                    <a:pt x="384272" y="107949"/>
                    <a:pt x="304103" y="102393"/>
                  </a:cubicBezTo>
                  <a:cubicBezTo>
                    <a:pt x="172341" y="111125"/>
                    <a:pt x="116778" y="186531"/>
                    <a:pt x="108841" y="316706"/>
                  </a:cubicBezTo>
                  <a:cubicBezTo>
                    <a:pt x="113603" y="434975"/>
                    <a:pt x="175515" y="460375"/>
                    <a:pt x="215997" y="495300"/>
                  </a:cubicBezTo>
                  <a:lnTo>
                    <a:pt x="223141" y="585787"/>
                  </a:lnTo>
                  <a:lnTo>
                    <a:pt x="125510" y="59055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4567238" y="5510213"/>
              <a:ext cx="346491" cy="271461"/>
            </a:xfrm>
            <a:custGeom>
              <a:avLst/>
              <a:gdLst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52411"/>
                <a:gd name="connsiteX1" fmla="*/ 345281 w 345281"/>
                <a:gd name="connsiteY1" fmla="*/ 0 h 252411"/>
                <a:gd name="connsiteX2" fmla="*/ 321468 w 345281"/>
                <a:gd name="connsiteY2" fmla="*/ 107156 h 252411"/>
                <a:gd name="connsiteX3" fmla="*/ 335756 w 345281"/>
                <a:gd name="connsiteY3" fmla="*/ 204787 h 252411"/>
                <a:gd name="connsiteX4" fmla="*/ 164306 w 345281"/>
                <a:gd name="connsiteY4" fmla="*/ 252411 h 252411"/>
                <a:gd name="connsiteX5" fmla="*/ 11906 w 345281"/>
                <a:gd name="connsiteY5" fmla="*/ 200025 h 252411"/>
                <a:gd name="connsiteX6" fmla="*/ 38100 w 345281"/>
                <a:gd name="connsiteY6" fmla="*/ 95250 h 252411"/>
                <a:gd name="connsiteX7" fmla="*/ 0 w 345281"/>
                <a:gd name="connsiteY7" fmla="*/ 0 h 252411"/>
                <a:gd name="connsiteX0" fmla="*/ 0 w 345281"/>
                <a:gd name="connsiteY0" fmla="*/ 0 h 252595"/>
                <a:gd name="connsiteX1" fmla="*/ 345281 w 345281"/>
                <a:gd name="connsiteY1" fmla="*/ 0 h 252595"/>
                <a:gd name="connsiteX2" fmla="*/ 321468 w 345281"/>
                <a:gd name="connsiteY2" fmla="*/ 107156 h 252595"/>
                <a:gd name="connsiteX3" fmla="*/ 335756 w 345281"/>
                <a:gd name="connsiteY3" fmla="*/ 204787 h 252595"/>
                <a:gd name="connsiteX4" fmla="*/ 164306 w 345281"/>
                <a:gd name="connsiteY4" fmla="*/ 252411 h 252595"/>
                <a:gd name="connsiteX5" fmla="*/ 11906 w 345281"/>
                <a:gd name="connsiteY5" fmla="*/ 200025 h 252595"/>
                <a:gd name="connsiteX6" fmla="*/ 38100 w 345281"/>
                <a:gd name="connsiteY6" fmla="*/ 95250 h 252595"/>
                <a:gd name="connsiteX7" fmla="*/ 0 w 345281"/>
                <a:gd name="connsiteY7" fmla="*/ 0 h 252595"/>
                <a:gd name="connsiteX0" fmla="*/ 0 w 345281"/>
                <a:gd name="connsiteY0" fmla="*/ 0 h 271527"/>
                <a:gd name="connsiteX1" fmla="*/ 345281 w 345281"/>
                <a:gd name="connsiteY1" fmla="*/ 0 h 271527"/>
                <a:gd name="connsiteX2" fmla="*/ 321468 w 345281"/>
                <a:gd name="connsiteY2" fmla="*/ 107156 h 271527"/>
                <a:gd name="connsiteX3" fmla="*/ 335756 w 345281"/>
                <a:gd name="connsiteY3" fmla="*/ 204787 h 271527"/>
                <a:gd name="connsiteX4" fmla="*/ 171449 w 345281"/>
                <a:gd name="connsiteY4" fmla="*/ 271461 h 271527"/>
                <a:gd name="connsiteX5" fmla="*/ 11906 w 345281"/>
                <a:gd name="connsiteY5" fmla="*/ 200025 h 271527"/>
                <a:gd name="connsiteX6" fmla="*/ 38100 w 345281"/>
                <a:gd name="connsiteY6" fmla="*/ 95250 h 271527"/>
                <a:gd name="connsiteX7" fmla="*/ 0 w 345281"/>
                <a:gd name="connsiteY7" fmla="*/ 0 h 271527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6941"/>
                <a:gd name="connsiteY0" fmla="*/ 0 h 271461"/>
                <a:gd name="connsiteX1" fmla="*/ 345281 w 346941"/>
                <a:gd name="connsiteY1" fmla="*/ 0 h 271461"/>
                <a:gd name="connsiteX2" fmla="*/ 321468 w 346941"/>
                <a:gd name="connsiteY2" fmla="*/ 107156 h 271461"/>
                <a:gd name="connsiteX3" fmla="*/ 335756 w 346941"/>
                <a:gd name="connsiteY3" fmla="*/ 204787 h 271461"/>
                <a:gd name="connsiteX4" fmla="*/ 171449 w 346941"/>
                <a:gd name="connsiteY4" fmla="*/ 271461 h 271461"/>
                <a:gd name="connsiteX5" fmla="*/ 11906 w 346941"/>
                <a:gd name="connsiteY5" fmla="*/ 200025 h 271461"/>
                <a:gd name="connsiteX6" fmla="*/ 38100 w 346941"/>
                <a:gd name="connsiteY6" fmla="*/ 95250 h 271461"/>
                <a:gd name="connsiteX7" fmla="*/ 0 w 346941"/>
                <a:gd name="connsiteY7" fmla="*/ 0 h 271461"/>
                <a:gd name="connsiteX0" fmla="*/ 0 w 346491"/>
                <a:gd name="connsiteY0" fmla="*/ 0 h 271461"/>
                <a:gd name="connsiteX1" fmla="*/ 345281 w 346491"/>
                <a:gd name="connsiteY1" fmla="*/ 0 h 271461"/>
                <a:gd name="connsiteX2" fmla="*/ 314324 w 346491"/>
                <a:gd name="connsiteY2" fmla="*/ 100012 h 271461"/>
                <a:gd name="connsiteX3" fmla="*/ 335756 w 346491"/>
                <a:gd name="connsiteY3" fmla="*/ 204787 h 271461"/>
                <a:gd name="connsiteX4" fmla="*/ 171449 w 346491"/>
                <a:gd name="connsiteY4" fmla="*/ 271461 h 271461"/>
                <a:gd name="connsiteX5" fmla="*/ 11906 w 346491"/>
                <a:gd name="connsiteY5" fmla="*/ 200025 h 271461"/>
                <a:gd name="connsiteX6" fmla="*/ 38100 w 346491"/>
                <a:gd name="connsiteY6" fmla="*/ 95250 h 271461"/>
                <a:gd name="connsiteX7" fmla="*/ 0 w 346491"/>
                <a:gd name="connsiteY7" fmla="*/ 0 h 27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1" h="271461">
                  <a:moveTo>
                    <a:pt x="0" y="0"/>
                  </a:moveTo>
                  <a:lnTo>
                    <a:pt x="345281" y="0"/>
                  </a:lnTo>
                  <a:cubicBezTo>
                    <a:pt x="351630" y="45244"/>
                    <a:pt x="331787" y="71436"/>
                    <a:pt x="314324" y="100012"/>
                  </a:cubicBezTo>
                  <a:cubicBezTo>
                    <a:pt x="330993" y="125412"/>
                    <a:pt x="352425" y="167481"/>
                    <a:pt x="335756" y="204787"/>
                  </a:cubicBezTo>
                  <a:cubicBezTo>
                    <a:pt x="283369" y="236537"/>
                    <a:pt x="223837" y="263523"/>
                    <a:pt x="171449" y="271461"/>
                  </a:cubicBezTo>
                  <a:cubicBezTo>
                    <a:pt x="111124" y="265906"/>
                    <a:pt x="69850" y="246062"/>
                    <a:pt x="11906" y="200025"/>
                  </a:cubicBezTo>
                  <a:cubicBezTo>
                    <a:pt x="3968" y="160338"/>
                    <a:pt x="5556" y="130175"/>
                    <a:pt x="38100" y="95250"/>
                  </a:cubicBezTo>
                  <a:cubicBezTo>
                    <a:pt x="20638" y="70644"/>
                    <a:pt x="3175" y="60325"/>
                    <a:pt x="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4698201" y="4767262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 rot="2620869">
              <a:off x="5017892" y="4912519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 rot="6417779">
              <a:off x="5094491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 rot="18979131" flipH="1">
              <a:off x="4378730" y="4919661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 rot="15182221" flipH="1">
              <a:off x="4311439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297" name="Rectangle 56"/>
          <p:cNvSpPr>
            <a:spLocks noChangeArrowheads="1"/>
          </p:cNvSpPr>
          <p:nvPr/>
        </p:nvSpPr>
        <p:spPr bwMode="auto">
          <a:xfrm>
            <a:off x="3155950" y="1792288"/>
            <a:ext cx="2863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charset="0"/>
              </a:rPr>
              <a:t>Tóm tắt nội dung của bạn ngắn gọn.</a:t>
            </a:r>
            <a:endParaRPr lang="en-US" sz="1600"/>
          </a:p>
        </p:txBody>
      </p:sp>
      <p:sp>
        <p:nvSpPr>
          <p:cNvPr id="12298" name="Rectangle 57"/>
          <p:cNvSpPr>
            <a:spLocks noChangeArrowheads="1"/>
          </p:cNvSpPr>
          <p:nvPr/>
        </p:nvSpPr>
        <p:spPr bwMode="auto">
          <a:xfrm>
            <a:off x="3155950" y="3605213"/>
            <a:ext cx="286385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charset="0"/>
              </a:rPr>
              <a:t>Tóm tắt nội dung của bạn ngắn gọn.</a:t>
            </a:r>
            <a:endParaRPr lang="en-US" sz="1600"/>
          </a:p>
        </p:txBody>
      </p:sp>
      <p:sp>
        <p:nvSpPr>
          <p:cNvPr id="12299" name="Rectangle 58"/>
          <p:cNvSpPr>
            <a:spLocks noChangeArrowheads="1"/>
          </p:cNvSpPr>
          <p:nvPr/>
        </p:nvSpPr>
        <p:spPr bwMode="auto">
          <a:xfrm>
            <a:off x="3155950" y="5410200"/>
            <a:ext cx="2863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charset="0"/>
              </a:rPr>
              <a:t>Tóm tắt nội dung của bạn ngắn gọn.</a:t>
            </a:r>
            <a:endParaRPr lang="en-US" sz="1600"/>
          </a:p>
        </p:txBody>
      </p:sp>
      <p:sp>
        <p:nvSpPr>
          <p:cNvPr id="60" name="Rectangle 59"/>
          <p:cNvSpPr/>
          <p:nvPr/>
        </p:nvSpPr>
        <p:spPr>
          <a:xfrm rot="19126099">
            <a:off x="1635125" y="1555750"/>
            <a:ext cx="1828800" cy="33813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Nội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dung 01</a:t>
            </a:r>
          </a:p>
        </p:txBody>
      </p:sp>
      <p:sp>
        <p:nvSpPr>
          <p:cNvPr id="61" name="Rectangle 60"/>
          <p:cNvSpPr/>
          <p:nvPr/>
        </p:nvSpPr>
        <p:spPr>
          <a:xfrm rot="19126099">
            <a:off x="1635125" y="3363913"/>
            <a:ext cx="1828800" cy="33972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Nội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dung 02</a:t>
            </a:r>
          </a:p>
        </p:txBody>
      </p:sp>
      <p:sp>
        <p:nvSpPr>
          <p:cNvPr id="62" name="Rectangle 61"/>
          <p:cNvSpPr/>
          <p:nvPr/>
        </p:nvSpPr>
        <p:spPr>
          <a:xfrm rot="19126099">
            <a:off x="1635125" y="5157788"/>
            <a:ext cx="1828800" cy="33813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Nội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dung 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Box 4"/>
          <p:cNvSpPr txBox="1">
            <a:spLocks noChangeArrowheads="1"/>
          </p:cNvSpPr>
          <p:nvPr/>
        </p:nvSpPr>
        <p:spPr bwMode="auto">
          <a:xfrm>
            <a:off x="234271" y="304513"/>
            <a:ext cx="8572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7F7F7F"/>
                </a:solidFill>
                <a:latin typeface="Arial" charset="0"/>
                <a:ea typeface="Verdana" pitchFamily="34" charset="0"/>
              </a:rPr>
              <a:t>UNIT 13: ACTIVITIES – B. COME AND 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8C100-E5F4-4038-A60B-7E71BB9F0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68968"/>
            <a:ext cx="3276600" cy="218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045DD-7E1B-4FD5-984B-E70EBB2A2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74048"/>
            <a:ext cx="3878101" cy="218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474B86-8D3A-4DD9-8F2B-C61AC2E46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" y="3068608"/>
            <a:ext cx="9143999" cy="31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01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4"/>
          <p:cNvSpPr txBox="1">
            <a:spLocks noChangeArrowheads="1"/>
          </p:cNvSpPr>
          <p:nvPr/>
        </p:nvSpPr>
        <p:spPr bwMode="auto">
          <a:xfrm>
            <a:off x="2419129" y="304513"/>
            <a:ext cx="42025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7F7F7F"/>
                </a:solidFill>
                <a:latin typeface="Arial" charset="0"/>
                <a:ea typeface="Verdana" pitchFamily="34" charset="0"/>
              </a:rPr>
              <a:t>UNIT 13: ACTIVITIES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AEB68B-31EB-4BE8-8265-03B38F41AD73}"/>
              </a:ext>
            </a:extLst>
          </p:cNvPr>
          <p:cNvSpPr/>
          <p:nvPr/>
        </p:nvSpPr>
        <p:spPr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i="1" dirty="0">
                <a:solidFill>
                  <a:schemeClr val="tx1"/>
                </a:solidFill>
              </a:rPr>
              <a:t>Ba: Come and play ___________________, Nam.</a:t>
            </a:r>
          </a:p>
          <a:p>
            <a:r>
              <a:rPr lang="en-US" sz="3200" b="1" i="1" dirty="0">
                <a:solidFill>
                  <a:schemeClr val="tx1"/>
                </a:solidFill>
              </a:rPr>
              <a:t>Nam: I’m sorry. I don’t think I can.</a:t>
            </a:r>
          </a:p>
          <a:p>
            <a:r>
              <a:rPr lang="en-US" sz="3200" b="1" i="1" dirty="0">
                <a:solidFill>
                  <a:schemeClr val="tx1"/>
                </a:solidFill>
              </a:rPr>
              <a:t>Ba: That’s too bad. Why not?</a:t>
            </a:r>
          </a:p>
          <a:p>
            <a:r>
              <a:rPr lang="en-US" sz="3200" b="1" i="1" dirty="0">
                <a:solidFill>
                  <a:schemeClr val="tx1"/>
                </a:solidFill>
              </a:rPr>
              <a:t>Nam: Well, I ______________________________.</a:t>
            </a:r>
          </a:p>
          <a:p>
            <a:r>
              <a:rPr lang="en-US" sz="3200" b="1" i="1" dirty="0">
                <a:solidFill>
                  <a:schemeClr val="tx1"/>
                </a:solidFill>
              </a:rPr>
              <a:t>Ba: Can you play on __________________?</a:t>
            </a:r>
          </a:p>
          <a:p>
            <a:r>
              <a:rPr lang="en-US" sz="3200" b="1" i="1" dirty="0">
                <a:solidFill>
                  <a:schemeClr val="tx1"/>
                </a:solidFill>
              </a:rPr>
              <a:t>Nam: Yes, I can.</a:t>
            </a:r>
          </a:p>
          <a:p>
            <a:r>
              <a:rPr lang="en-US" sz="3200" b="1" i="1" dirty="0">
                <a:solidFill>
                  <a:schemeClr val="tx1"/>
                </a:solidFill>
              </a:rPr>
              <a:t>Ba: All right. See you ____________________.</a:t>
            </a:r>
          </a:p>
          <a:p>
            <a:r>
              <a:rPr lang="en-US" sz="3200" b="1" i="1" dirty="0">
                <a:solidFill>
                  <a:schemeClr val="tx1"/>
                </a:solidFill>
              </a:rPr>
              <a:t>Nam: OK. Bye.</a:t>
            </a:r>
          </a:p>
          <a:p>
            <a:r>
              <a:rPr lang="en-US" sz="3200" b="1" i="1" dirty="0">
                <a:solidFill>
                  <a:schemeClr val="tx1"/>
                </a:solidFill>
              </a:rPr>
              <a:t>Ba: Bye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21F91-643A-43C5-BCB9-72CBCA615F96}"/>
              </a:ext>
            </a:extLst>
          </p:cNvPr>
          <p:cNvSpPr/>
          <p:nvPr/>
        </p:nvSpPr>
        <p:spPr>
          <a:xfrm>
            <a:off x="4114800" y="1643743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basketball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DA9CD7-ED82-4967-A1BB-08B528D0AB64}"/>
              </a:ext>
            </a:extLst>
          </p:cNvPr>
          <p:cNvSpPr/>
          <p:nvPr/>
        </p:nvSpPr>
        <p:spPr>
          <a:xfrm>
            <a:off x="3048000" y="3140587"/>
            <a:ext cx="464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should clean my room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65BC75-D9B8-40DF-B96F-1F88EA4AA8ED}"/>
              </a:ext>
            </a:extLst>
          </p:cNvPr>
          <p:cNvSpPr/>
          <p:nvPr/>
        </p:nvSpPr>
        <p:spPr>
          <a:xfrm>
            <a:off x="4457700" y="4604657"/>
            <a:ext cx="2362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at seven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037316-A407-42AA-82B0-67571C32D034}"/>
              </a:ext>
            </a:extLst>
          </p:cNvPr>
          <p:cNvSpPr/>
          <p:nvPr/>
        </p:nvSpPr>
        <p:spPr>
          <a:xfrm>
            <a:off x="4114800" y="1649021"/>
            <a:ext cx="22098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volleyball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66E7A6-F2C1-4B89-8F99-E054B9AADF6E}"/>
              </a:ext>
            </a:extLst>
          </p:cNvPr>
          <p:cNvSpPr/>
          <p:nvPr/>
        </p:nvSpPr>
        <p:spPr>
          <a:xfrm>
            <a:off x="2781300" y="3120147"/>
            <a:ext cx="51816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should visit my grandmother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BFDD005-F449-40B4-9ED9-24856F9C8A4F}"/>
              </a:ext>
            </a:extLst>
          </p:cNvPr>
          <p:cNvSpPr/>
          <p:nvPr/>
        </p:nvSpPr>
        <p:spPr>
          <a:xfrm>
            <a:off x="3733800" y="3619500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Friday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44BADC-95D8-4272-9D9C-BA5FA136FFA4}"/>
              </a:ext>
            </a:extLst>
          </p:cNvPr>
          <p:cNvSpPr/>
          <p:nvPr/>
        </p:nvSpPr>
        <p:spPr>
          <a:xfrm>
            <a:off x="3581400" y="3633165"/>
            <a:ext cx="25146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the weekend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B5709B6-B918-4D62-AFDB-D72651BF1805}"/>
              </a:ext>
            </a:extLst>
          </p:cNvPr>
          <p:cNvSpPr/>
          <p:nvPr/>
        </p:nvSpPr>
        <p:spPr>
          <a:xfrm>
            <a:off x="3733800" y="4604657"/>
            <a:ext cx="37338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Saturday afternoon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B0197F-7633-4801-899B-B1556754B197}"/>
              </a:ext>
            </a:extLst>
          </p:cNvPr>
          <p:cNvSpPr/>
          <p:nvPr/>
        </p:nvSpPr>
        <p:spPr>
          <a:xfrm>
            <a:off x="3733800" y="4604657"/>
            <a:ext cx="3733799" cy="457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six o’clock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8F523D-C1C6-4BFD-9BE9-EC229174C439}"/>
              </a:ext>
            </a:extLst>
          </p:cNvPr>
          <p:cNvSpPr/>
          <p:nvPr/>
        </p:nvSpPr>
        <p:spPr>
          <a:xfrm>
            <a:off x="4114800" y="1659241"/>
            <a:ext cx="2209800" cy="457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chess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DC5056-CCE4-4750-9236-75D90A517A2A}"/>
              </a:ext>
            </a:extLst>
          </p:cNvPr>
          <p:cNvSpPr/>
          <p:nvPr/>
        </p:nvSpPr>
        <p:spPr>
          <a:xfrm>
            <a:off x="2781300" y="3141727"/>
            <a:ext cx="5181600" cy="457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ought to help my Dad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637318C-8DE1-4167-ADC4-3ECBF46A0E24}"/>
              </a:ext>
            </a:extLst>
          </p:cNvPr>
          <p:cNvSpPr/>
          <p:nvPr/>
        </p:nvSpPr>
        <p:spPr>
          <a:xfrm>
            <a:off x="3555460" y="3638037"/>
            <a:ext cx="3329473" cy="457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Wednesday night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B92D55-72AD-46C3-A597-22A9177FB31E}"/>
              </a:ext>
            </a:extLst>
          </p:cNvPr>
          <p:cNvSpPr/>
          <p:nvPr/>
        </p:nvSpPr>
        <p:spPr>
          <a:xfrm>
            <a:off x="-2110273" y="9363500"/>
            <a:ext cx="3733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Saturday afternoon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7E163EF-892F-4045-B0FC-64D3C43A1832}"/>
              </a:ext>
            </a:extLst>
          </p:cNvPr>
          <p:cNvSpPr/>
          <p:nvPr/>
        </p:nvSpPr>
        <p:spPr>
          <a:xfrm>
            <a:off x="3733800" y="4604657"/>
            <a:ext cx="3733799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10 o’clock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17CD74-961C-44A2-86C5-91D8A31BC549}"/>
              </a:ext>
            </a:extLst>
          </p:cNvPr>
          <p:cNvSpPr/>
          <p:nvPr/>
        </p:nvSpPr>
        <p:spPr>
          <a:xfrm>
            <a:off x="4114800" y="1659241"/>
            <a:ext cx="22098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badminton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58AD5F-B6E0-4606-ADD7-A57F6E4379F3}"/>
              </a:ext>
            </a:extLst>
          </p:cNvPr>
          <p:cNvSpPr/>
          <p:nvPr/>
        </p:nvSpPr>
        <p:spPr>
          <a:xfrm>
            <a:off x="2781300" y="3141727"/>
            <a:ext cx="51816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must go to the dentist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D2AF213-6539-4AA2-98BE-A132EDC3C947}"/>
              </a:ext>
            </a:extLst>
          </p:cNvPr>
          <p:cNvSpPr/>
          <p:nvPr/>
        </p:nvSpPr>
        <p:spPr>
          <a:xfrm>
            <a:off x="3555460" y="3638037"/>
            <a:ext cx="3329473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Sunday morning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0" grpId="0" animBg="1"/>
      <p:bldP spid="61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34A0-F622-4BA6-A237-F1B09078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49962"/>
          </a:xfrm>
        </p:spPr>
        <p:txBody>
          <a:bodyPr/>
          <a:lstStyle/>
          <a:p>
            <a:r>
              <a:rPr lang="en-US" b="1" i="1" dirty="0"/>
              <a:t>Now make your own dialogue.</a:t>
            </a:r>
            <a:br>
              <a:rPr lang="en-US" b="1" i="1" dirty="0"/>
            </a:br>
            <a:r>
              <a:rPr lang="en-US" b="1" i="1" dirty="0"/>
              <a:t>Using these picture to create yours</a:t>
            </a:r>
          </a:p>
        </p:txBody>
      </p:sp>
    </p:spTree>
    <p:extLst>
      <p:ext uri="{BB962C8B-B14F-4D97-AF65-F5344CB8AC3E}">
        <p14:creationId xmlns:p14="http://schemas.microsoft.com/office/powerpoint/2010/main" val="276857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62A6-B2AC-402F-94FA-E856EC0B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D8164-96D2-4DF8-BF77-92C103B58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00800"/>
          </a:xfrm>
        </p:spPr>
      </p:pic>
    </p:spTree>
    <p:extLst>
      <p:ext uri="{BB962C8B-B14F-4D97-AF65-F5344CB8AC3E}">
        <p14:creationId xmlns:p14="http://schemas.microsoft.com/office/powerpoint/2010/main" val="322191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C2AC-2BC0-4549-AF1A-C88BBFE0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CD171-5B85-4663-B6FD-97E777533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24600"/>
          </a:xfrm>
        </p:spPr>
      </p:pic>
    </p:spTree>
    <p:extLst>
      <p:ext uri="{BB962C8B-B14F-4D97-AF65-F5344CB8AC3E}">
        <p14:creationId xmlns:p14="http://schemas.microsoft.com/office/powerpoint/2010/main" val="427903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1C21-8637-488A-8089-BB9C2912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E58679-3957-4788-B292-5BB435518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" y="0"/>
            <a:ext cx="9084341" cy="6172200"/>
          </a:xfrm>
        </p:spPr>
      </p:pic>
    </p:spTree>
    <p:extLst>
      <p:ext uri="{BB962C8B-B14F-4D97-AF65-F5344CB8AC3E}">
        <p14:creationId xmlns:p14="http://schemas.microsoft.com/office/powerpoint/2010/main" val="353060684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9FF4-1B54-4F6A-AC13-09A948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0C36F3-902A-47D0-A2DA-D47641654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F5AF65C0-745E-43BE-B996-1BE7A3569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249" y="372430"/>
            <a:ext cx="27507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3600" b="1" i="1" dirty="0">
                <a:solidFill>
                  <a:schemeClr val="bg1"/>
                </a:solidFill>
                <a:latin typeface="Candara" panose="020E0502030303020204" pitchFamily="34" charset="0"/>
                <a:ea typeface="Verdana" pitchFamily="34" charset="0"/>
              </a:rPr>
              <a:t>Scuba diving</a:t>
            </a:r>
          </a:p>
        </p:txBody>
      </p:sp>
    </p:spTree>
    <p:extLst>
      <p:ext uri="{BB962C8B-B14F-4D97-AF65-F5344CB8AC3E}">
        <p14:creationId xmlns:p14="http://schemas.microsoft.com/office/powerpoint/2010/main" val="27553298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13"/>
          <p:cNvGrpSpPr>
            <a:grpSpLocks/>
          </p:cNvGrpSpPr>
          <p:nvPr/>
        </p:nvGrpSpPr>
        <p:grpSpPr bwMode="auto">
          <a:xfrm>
            <a:off x="1322388" y="1295400"/>
            <a:ext cx="2822575" cy="1498600"/>
            <a:chOff x="1292225" y="1295400"/>
            <a:chExt cx="2822575" cy="1498600"/>
          </a:xfrm>
        </p:grpSpPr>
        <p:sp>
          <p:nvSpPr>
            <p:cNvPr id="4" name="Rectangle 3"/>
            <p:cNvSpPr/>
            <p:nvPr/>
          </p:nvSpPr>
          <p:spPr>
            <a:xfrm>
              <a:off x="1292225" y="1295400"/>
              <a:ext cx="2822575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92225" y="1295400"/>
              <a:ext cx="2822575" cy="381000"/>
            </a:xfrm>
            <a:prstGeom prst="rect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292225" y="1739900"/>
              <a:ext cx="2822575" cy="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1" name="Group 14"/>
          <p:cNvGrpSpPr>
            <a:grpSpLocks/>
          </p:cNvGrpSpPr>
          <p:nvPr/>
        </p:nvGrpSpPr>
        <p:grpSpPr bwMode="auto">
          <a:xfrm>
            <a:off x="4892675" y="1295400"/>
            <a:ext cx="2833688" cy="1498600"/>
            <a:chOff x="4862513" y="1295400"/>
            <a:chExt cx="2833687" cy="1498600"/>
          </a:xfrm>
        </p:grpSpPr>
        <p:sp>
          <p:nvSpPr>
            <p:cNvPr id="34" name="Rectangle 33"/>
            <p:cNvSpPr/>
            <p:nvPr/>
          </p:nvSpPr>
          <p:spPr>
            <a:xfrm>
              <a:off x="4873626" y="1295400"/>
              <a:ext cx="2822574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873626" y="1295400"/>
              <a:ext cx="2822574" cy="3810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4862513" y="1739900"/>
              <a:ext cx="2822574" cy="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2" name="Group 15"/>
          <p:cNvGrpSpPr>
            <a:grpSpLocks/>
          </p:cNvGrpSpPr>
          <p:nvPr/>
        </p:nvGrpSpPr>
        <p:grpSpPr bwMode="auto">
          <a:xfrm>
            <a:off x="1322388" y="3124200"/>
            <a:ext cx="2822575" cy="1498600"/>
            <a:chOff x="1292225" y="3124200"/>
            <a:chExt cx="2822575" cy="1498600"/>
          </a:xfrm>
        </p:grpSpPr>
        <p:sp>
          <p:nvSpPr>
            <p:cNvPr id="36" name="Rectangle 35"/>
            <p:cNvSpPr/>
            <p:nvPr/>
          </p:nvSpPr>
          <p:spPr>
            <a:xfrm>
              <a:off x="1292225" y="3124200"/>
              <a:ext cx="2822575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92225" y="3124200"/>
              <a:ext cx="2822575" cy="38100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1292225" y="3568700"/>
              <a:ext cx="2822575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3" name="Group 16"/>
          <p:cNvGrpSpPr>
            <a:grpSpLocks/>
          </p:cNvGrpSpPr>
          <p:nvPr/>
        </p:nvGrpSpPr>
        <p:grpSpPr bwMode="auto">
          <a:xfrm>
            <a:off x="4892675" y="3124200"/>
            <a:ext cx="2833688" cy="1498600"/>
            <a:chOff x="4862513" y="3124200"/>
            <a:chExt cx="2833687" cy="1498600"/>
          </a:xfrm>
        </p:grpSpPr>
        <p:sp>
          <p:nvSpPr>
            <p:cNvPr id="38" name="Rectangle 37"/>
            <p:cNvSpPr/>
            <p:nvPr/>
          </p:nvSpPr>
          <p:spPr>
            <a:xfrm>
              <a:off x="4873626" y="3124200"/>
              <a:ext cx="2822574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73626" y="3124200"/>
              <a:ext cx="2822574" cy="381000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862513" y="3568700"/>
              <a:ext cx="2822574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4" name="Group 18"/>
          <p:cNvGrpSpPr>
            <a:grpSpLocks/>
          </p:cNvGrpSpPr>
          <p:nvPr/>
        </p:nvGrpSpPr>
        <p:grpSpPr bwMode="auto">
          <a:xfrm>
            <a:off x="1322388" y="4924425"/>
            <a:ext cx="2822575" cy="1498600"/>
            <a:chOff x="1292225" y="4923972"/>
            <a:chExt cx="2822575" cy="1498600"/>
          </a:xfrm>
        </p:grpSpPr>
        <p:sp>
          <p:nvSpPr>
            <p:cNvPr id="41" name="Rectangle 40"/>
            <p:cNvSpPr/>
            <p:nvPr/>
          </p:nvSpPr>
          <p:spPr>
            <a:xfrm>
              <a:off x="1292225" y="4923972"/>
              <a:ext cx="2822575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92225" y="4923972"/>
              <a:ext cx="2822575" cy="381000"/>
            </a:xfrm>
            <a:prstGeom prst="rect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292225" y="5384347"/>
              <a:ext cx="2822575" cy="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5" name="Group 17"/>
          <p:cNvGrpSpPr>
            <a:grpSpLocks/>
          </p:cNvGrpSpPr>
          <p:nvPr/>
        </p:nvGrpSpPr>
        <p:grpSpPr bwMode="auto">
          <a:xfrm>
            <a:off x="4892675" y="4924425"/>
            <a:ext cx="2833688" cy="1498600"/>
            <a:chOff x="4862513" y="4923972"/>
            <a:chExt cx="2833687" cy="1498600"/>
          </a:xfrm>
        </p:grpSpPr>
        <p:sp>
          <p:nvSpPr>
            <p:cNvPr id="45" name="Rectangle 44"/>
            <p:cNvSpPr/>
            <p:nvPr/>
          </p:nvSpPr>
          <p:spPr>
            <a:xfrm>
              <a:off x="4873626" y="4923972"/>
              <a:ext cx="2822574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873626" y="4923972"/>
              <a:ext cx="2822574" cy="381000"/>
            </a:xfrm>
            <a:prstGeom prst="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4862513" y="5384347"/>
              <a:ext cx="2822574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6" name="TextBox 4"/>
          <p:cNvSpPr txBox="1">
            <a:spLocks noChangeArrowheads="1"/>
          </p:cNvSpPr>
          <p:nvPr/>
        </p:nvSpPr>
        <p:spPr bwMode="auto">
          <a:xfrm>
            <a:off x="752475" y="304800"/>
            <a:ext cx="75358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3200" b="1">
                <a:solidFill>
                  <a:srgbClr val="7F7F7F"/>
                </a:solidFill>
                <a:latin typeface="Arial" charset="0"/>
                <a:ea typeface="Verdana" pitchFamily="34" charset="0"/>
              </a:rPr>
              <a:t>TIÊU ĐỀ</a:t>
            </a:r>
          </a:p>
        </p:txBody>
      </p:sp>
      <p:sp>
        <p:nvSpPr>
          <p:cNvPr id="10" name="Freeform 9"/>
          <p:cNvSpPr/>
          <p:nvPr/>
        </p:nvSpPr>
        <p:spPr>
          <a:xfrm>
            <a:off x="1547813" y="1962150"/>
            <a:ext cx="660400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5073650" y="1962150"/>
            <a:ext cx="661988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547813" y="3776663"/>
            <a:ext cx="660400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5073650" y="3776663"/>
            <a:ext cx="661988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1547813" y="5518150"/>
            <a:ext cx="660400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5073650" y="5518150"/>
            <a:ext cx="661988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620963" y="1922463"/>
            <a:ext cx="1258887" cy="58578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Văn bản của bạn.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620963" y="3736975"/>
            <a:ext cx="1258887" cy="58420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Văn bản của bạn.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20963" y="5516563"/>
            <a:ext cx="1258887" cy="58578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Văn bản của bạn.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126163" y="1922463"/>
            <a:ext cx="1258887" cy="58578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Văn bản của bạn.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26163" y="3736975"/>
            <a:ext cx="1258887" cy="58420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Văn bản của bạn.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126163" y="5516563"/>
            <a:ext cx="1258887" cy="58578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Văn bản của bạn.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89" name="Rectangle 69"/>
          <p:cNvSpPr>
            <a:spLocks noChangeArrowheads="1"/>
          </p:cNvSpPr>
          <p:nvPr/>
        </p:nvSpPr>
        <p:spPr bwMode="auto">
          <a:xfrm>
            <a:off x="1817688" y="1316038"/>
            <a:ext cx="18303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charset="0"/>
              </a:rPr>
              <a:t>Nội dung 01</a:t>
            </a:r>
          </a:p>
        </p:txBody>
      </p:sp>
      <p:sp>
        <p:nvSpPr>
          <p:cNvPr id="7190" name="Rectangle 70"/>
          <p:cNvSpPr>
            <a:spLocks noChangeArrowheads="1"/>
          </p:cNvSpPr>
          <p:nvPr/>
        </p:nvSpPr>
        <p:spPr bwMode="auto">
          <a:xfrm>
            <a:off x="1817688" y="3144838"/>
            <a:ext cx="18303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charset="0"/>
              </a:rPr>
              <a:t>Nội dung 03</a:t>
            </a:r>
          </a:p>
        </p:txBody>
      </p:sp>
      <p:sp>
        <p:nvSpPr>
          <p:cNvPr id="7191" name="Rectangle 71"/>
          <p:cNvSpPr>
            <a:spLocks noChangeArrowheads="1"/>
          </p:cNvSpPr>
          <p:nvPr/>
        </p:nvSpPr>
        <p:spPr bwMode="auto">
          <a:xfrm>
            <a:off x="1817688" y="4945063"/>
            <a:ext cx="18303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charset="0"/>
              </a:rPr>
              <a:t>Nội dung 05</a:t>
            </a:r>
          </a:p>
        </p:txBody>
      </p:sp>
      <p:sp>
        <p:nvSpPr>
          <p:cNvPr id="7192" name="Rectangle 72"/>
          <p:cNvSpPr>
            <a:spLocks noChangeArrowheads="1"/>
          </p:cNvSpPr>
          <p:nvPr/>
        </p:nvSpPr>
        <p:spPr bwMode="auto">
          <a:xfrm>
            <a:off x="5399088" y="1316038"/>
            <a:ext cx="18303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charset="0"/>
              </a:rPr>
              <a:t>Nội dung 02</a:t>
            </a:r>
          </a:p>
        </p:txBody>
      </p:sp>
      <p:sp>
        <p:nvSpPr>
          <p:cNvPr id="7193" name="Rectangle 74"/>
          <p:cNvSpPr>
            <a:spLocks noChangeArrowheads="1"/>
          </p:cNvSpPr>
          <p:nvPr/>
        </p:nvSpPr>
        <p:spPr bwMode="auto">
          <a:xfrm>
            <a:off x="5399088" y="3144838"/>
            <a:ext cx="18303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charset="0"/>
              </a:rPr>
              <a:t>Nội dung 04</a:t>
            </a:r>
          </a:p>
        </p:txBody>
      </p:sp>
      <p:sp>
        <p:nvSpPr>
          <p:cNvPr id="7194" name="Rectangle 75"/>
          <p:cNvSpPr>
            <a:spLocks noChangeArrowheads="1"/>
          </p:cNvSpPr>
          <p:nvPr/>
        </p:nvSpPr>
        <p:spPr bwMode="auto">
          <a:xfrm>
            <a:off x="5399088" y="4945063"/>
            <a:ext cx="18303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charset="0"/>
              </a:rPr>
              <a:t>Nội dung 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43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B8212"/>
      </a:accent3>
      <a:accent4>
        <a:srgbClr val="909465"/>
      </a:accent4>
      <a:accent5>
        <a:srgbClr val="D62037"/>
      </a:accent5>
      <a:accent6>
        <a:srgbClr val="FFC331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</TotalTime>
  <Words>409</Words>
  <Application>Microsoft Office PowerPoint</Application>
  <PresentationFormat>On-screen Show (4:3)</PresentationFormat>
  <Paragraphs>120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Candara</vt:lpstr>
      <vt:lpstr>Century Gothic</vt:lpstr>
      <vt:lpstr>Comic Sans MS</vt:lpstr>
      <vt:lpstr>1_Office Theme</vt:lpstr>
      <vt:lpstr>2_Office Theme</vt:lpstr>
      <vt:lpstr>PowerPoint Presentation</vt:lpstr>
      <vt:lpstr>PowerPoint Presentation</vt:lpstr>
      <vt:lpstr>PowerPoint Presentation</vt:lpstr>
      <vt:lpstr>Now make your own dialogue. Using these picture to create yours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vienlaptop115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Tuan Vo</cp:lastModifiedBy>
  <cp:revision>82</cp:revision>
  <dcterms:created xsi:type="dcterms:W3CDTF">2014-05-08T07:15:53Z</dcterms:created>
  <dcterms:modified xsi:type="dcterms:W3CDTF">2019-03-11T04:59:24Z</dcterms:modified>
</cp:coreProperties>
</file>